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7.bin" ContentType="image/png"/>
  <Override PartName="/ppt/media/image48.bin" ContentType="image/png"/>
  <Override PartName="/ppt/media/image49.bin"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760" r:id="rId6"/>
    <p:sldMasterId id="2147484783" r:id="rId7"/>
    <p:sldMasterId id="2147484811" r:id="rId8"/>
    <p:sldMasterId id="2147484840" r:id="rId9"/>
    <p:sldMasterId id="2147484871" r:id="rId10"/>
    <p:sldMasterId id="2147484904" r:id="rId11"/>
    <p:sldMasterId id="2147484933" r:id="rId12"/>
  </p:sldMasterIdLst>
  <p:notesMasterIdLst>
    <p:notesMasterId r:id="rId73"/>
  </p:notesMasterIdLst>
  <p:handoutMasterIdLst>
    <p:handoutMasterId r:id="rId74"/>
  </p:handoutMasterIdLst>
  <p:sldIdLst>
    <p:sldId id="1860" r:id="rId13"/>
    <p:sldId id="3765" r:id="rId14"/>
    <p:sldId id="3766" r:id="rId15"/>
    <p:sldId id="1621" r:id="rId16"/>
    <p:sldId id="1269" r:id="rId17"/>
    <p:sldId id="1324" r:id="rId18"/>
    <p:sldId id="439" r:id="rId19"/>
    <p:sldId id="776" r:id="rId20"/>
    <p:sldId id="3520" r:id="rId21"/>
    <p:sldId id="3518" r:id="rId22"/>
    <p:sldId id="3784" r:id="rId23"/>
    <p:sldId id="3614" r:id="rId24"/>
    <p:sldId id="3624" r:id="rId25"/>
    <p:sldId id="295" r:id="rId26"/>
    <p:sldId id="3751" r:id="rId27"/>
    <p:sldId id="3779" r:id="rId28"/>
    <p:sldId id="3625" r:id="rId29"/>
    <p:sldId id="3760" r:id="rId30"/>
    <p:sldId id="3616" r:id="rId31"/>
    <p:sldId id="3764" r:id="rId32"/>
    <p:sldId id="3617" r:id="rId33"/>
    <p:sldId id="3746" r:id="rId34"/>
    <p:sldId id="3759" r:id="rId35"/>
    <p:sldId id="3626" r:id="rId36"/>
    <p:sldId id="3618" r:id="rId37"/>
    <p:sldId id="3761" r:id="rId38"/>
    <p:sldId id="3619" r:id="rId39"/>
    <p:sldId id="3763" r:id="rId40"/>
    <p:sldId id="3620" r:id="rId41"/>
    <p:sldId id="3762" r:id="rId42"/>
    <p:sldId id="3783" r:id="rId43"/>
    <p:sldId id="3782" r:id="rId44"/>
    <p:sldId id="1291" r:id="rId45"/>
    <p:sldId id="3781" r:id="rId46"/>
    <p:sldId id="3735" r:id="rId47"/>
    <p:sldId id="3753" r:id="rId48"/>
    <p:sldId id="3752" r:id="rId49"/>
    <p:sldId id="3772" r:id="rId50"/>
    <p:sldId id="3780" r:id="rId51"/>
    <p:sldId id="393" r:id="rId52"/>
    <p:sldId id="3773" r:id="rId53"/>
    <p:sldId id="3785" r:id="rId54"/>
    <p:sldId id="2624" r:id="rId55"/>
    <p:sldId id="3786" r:id="rId56"/>
    <p:sldId id="380" r:id="rId57"/>
    <p:sldId id="3774" r:id="rId58"/>
    <p:sldId id="377" r:id="rId59"/>
    <p:sldId id="3775" r:id="rId60"/>
    <p:sldId id="1754" r:id="rId61"/>
    <p:sldId id="4892" r:id="rId62"/>
    <p:sldId id="395" r:id="rId63"/>
    <p:sldId id="374" r:id="rId64"/>
    <p:sldId id="3523" r:id="rId65"/>
    <p:sldId id="396" r:id="rId66"/>
    <p:sldId id="375" r:id="rId67"/>
    <p:sldId id="3756" r:id="rId68"/>
    <p:sldId id="378" r:id="rId69"/>
    <p:sldId id="428" r:id="rId70"/>
    <p:sldId id="3732" r:id="rId71"/>
    <p:sldId id="1840"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3765"/>
          </p14:sldIdLst>
        </p14:section>
        <p14:section name="Intro Azure DevOps" id="{EDC7C86C-F559-451E-9D2B-155BF421D4D8}">
          <p14:sldIdLst>
            <p14:sldId id="3766"/>
            <p14:sldId id="1621"/>
            <p14:sldId id="1269"/>
            <p14:sldId id="1324"/>
            <p14:sldId id="439"/>
          </p14:sldIdLst>
        </p14:section>
        <p14:section name="Why DevOps" id="{51909EE4-E0F8-4CB1-9686-7EC1374ACE9E}">
          <p14:sldIdLst>
            <p14:sldId id="776"/>
            <p14:sldId id="3520"/>
            <p14:sldId id="3518"/>
            <p14:sldId id="3784"/>
            <p14:sldId id="3614"/>
            <p14:sldId id="3624"/>
            <p14:sldId id="295"/>
            <p14:sldId id="3751"/>
            <p14:sldId id="3779"/>
            <p14:sldId id="3625"/>
            <p14:sldId id="3760"/>
          </p14:sldIdLst>
        </p14:section>
        <p14:section name="Azure Boards" id="{4751DDB9-3412-47F1-81A5-190DEA82C97A}">
          <p14:sldIdLst>
            <p14:sldId id="3616"/>
            <p14:sldId id="3764"/>
          </p14:sldIdLst>
        </p14:section>
        <p14:section name="Azure Pipelines" id="{876D7351-DD79-4B98-B999-F95CB6D6238B}">
          <p14:sldIdLst>
            <p14:sldId id="3617"/>
            <p14:sldId id="3746"/>
            <p14:sldId id="3759"/>
            <p14:sldId id="3626"/>
          </p14:sldIdLst>
        </p14:section>
        <p14:section name="Azure Repos" id="{F3B24566-1150-4BE5-A140-D76FEC753045}">
          <p14:sldIdLst>
            <p14:sldId id="3618"/>
            <p14:sldId id="3761"/>
          </p14:sldIdLst>
        </p14:section>
        <p14:section name="Azure Test Plans" id="{464ED1BC-B126-4C24-9D08-A1FCEB95EA59}">
          <p14:sldIdLst>
            <p14:sldId id="3619"/>
            <p14:sldId id="3763"/>
          </p14:sldIdLst>
        </p14:section>
        <p14:section name="Azure Artifacts" id="{786794A8-0DBC-4F1F-8631-FC6D7AF4F9F2}">
          <p14:sldIdLst>
            <p14:sldId id="3620"/>
            <p14:sldId id="3762"/>
            <p14:sldId id="3783"/>
            <p14:sldId id="3782"/>
          </p14:sldIdLst>
        </p14:section>
        <p14:section name="DevOps Projects" id="{7B682BF3-6044-4CF2-B4A0-246162952EF8}">
          <p14:sldIdLst>
            <p14:sldId id="1291"/>
            <p14:sldId id="3781"/>
          </p14:sldIdLst>
        </p14:section>
        <p14:section name="Why DevOps" id="{D4F1BBEF-9BB3-4E6D-A28F-8E3F7A5F42B8}">
          <p14:sldIdLst/>
        </p14:section>
        <p14:section name="Recap and Closing" id="{427F8D61-EA31-4164-9F7B-F18588E27712}">
          <p14:sldIdLst>
            <p14:sldId id="3735"/>
            <p14:sldId id="3753"/>
          </p14:sldIdLst>
        </p14:section>
        <p14:section name="Pricing" id="{3122B9AD-8181-4B50-AFA0-F6C63121E02A}">
          <p14:sldIdLst>
            <p14:sldId id="3752"/>
            <p14:sldId id="3772"/>
            <p14:sldId id="3780"/>
          </p14:sldIdLst>
        </p14:section>
        <p14:section name="Resources" id="{89AE3660-36A1-4237-AB34-555C3504A3BC}">
          <p14:sldIdLst>
            <p14:sldId id="393"/>
            <p14:sldId id="3773"/>
            <p14:sldId id="3785"/>
            <p14:sldId id="2624"/>
            <p14:sldId id="3786"/>
            <p14:sldId id="380"/>
            <p14:sldId id="3774"/>
            <p14:sldId id="377"/>
            <p14:sldId id="3775"/>
            <p14:sldId id="1754"/>
            <p14:sldId id="4892"/>
            <p14:sldId id="395"/>
            <p14:sldId id="374"/>
            <p14:sldId id="3523"/>
            <p14:sldId id="396"/>
            <p14:sldId id="375"/>
          </p14:sldIdLst>
        </p14:section>
        <p14:section name="Wrap up" id="{21BB258C-089D-4040-8645-6DCF319979CA}">
          <p14:sldIdLst>
            <p14:sldId id="3756"/>
            <p14:sldId id="378"/>
            <p14:sldId id="428"/>
            <p14:sldId id="3732"/>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BB"/>
    <a:srgbClr val="0078D7"/>
    <a:srgbClr val="BDBDBD"/>
    <a:srgbClr val="D83B01"/>
    <a:srgbClr val="D2D2D2"/>
    <a:srgbClr val="E6E6E6"/>
    <a:srgbClr val="FFB900"/>
    <a:srgbClr val="303030"/>
    <a:srgbClr val="737373"/>
    <a:srgbClr val="F1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827CF3-A2F2-4D86-8D80-2CBE31F39E92}" v="80" dt="2018-12-04T01:45:17.566"/>
    <p1510:client id="{F7D6D624-DCC1-403E-B79F-4E9AC12C481D}" v="3" dt="2018-12-04T18:22:57.0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59410" autoAdjust="0"/>
  </p:normalViewPr>
  <p:slideViewPr>
    <p:cSldViewPr snapToGrid="0">
      <p:cViewPr varScale="1">
        <p:scale>
          <a:sx n="61" d="100"/>
          <a:sy n="61" d="100"/>
        </p:scale>
        <p:origin x="1398" y="2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60827CF3-A2F2-4D86-8D80-2CBE31F39E92}"/>
    <pc:docChg chg="undo custSel addSld delSld modSld sldOrd delSection modSection">
      <pc:chgData name="Dave Burnison" userId="562e53b1-e8fd-443e-b247-550baf63da3b" providerId="ADAL" clId="{60827CF3-A2F2-4D86-8D80-2CBE31F39E92}" dt="2018-12-04T01:46:34.737" v="241" actId="478"/>
      <pc:docMkLst>
        <pc:docMk/>
      </pc:docMkLst>
      <pc:sldChg chg="modTransition">
        <pc:chgData name="Dave Burnison" userId="562e53b1-e8fd-443e-b247-550baf63da3b" providerId="ADAL" clId="{60827CF3-A2F2-4D86-8D80-2CBE31F39E92}" dt="2018-10-24T01:35:08.717" v="165"/>
        <pc:sldMkLst>
          <pc:docMk/>
          <pc:sldMk cId="2313973515" sldId="295"/>
        </pc:sldMkLst>
      </pc:sldChg>
      <pc:sldChg chg="modSp del modTransition">
        <pc:chgData name="Dave Burnison" userId="562e53b1-e8fd-443e-b247-550baf63da3b" providerId="ADAL" clId="{60827CF3-A2F2-4D86-8D80-2CBE31F39E92}" dt="2018-10-24T01:26:48.215" v="99"/>
        <pc:sldMkLst>
          <pc:docMk/>
          <pc:sldMk cId="3781869008" sldId="374"/>
        </pc:sldMkLst>
        <pc:spChg chg="mod">
          <ac:chgData name="Dave Burnison" userId="562e53b1-e8fd-443e-b247-550baf63da3b" providerId="ADAL" clId="{60827CF3-A2F2-4D86-8D80-2CBE31F39E92}" dt="2018-10-24T00:56:26.587" v="80" actId="207"/>
          <ac:spMkLst>
            <pc:docMk/>
            <pc:sldMk cId="3781869008" sldId="374"/>
            <ac:spMk id="5" creationId="{D74190B9-8DD2-4F84-BC04-FC230F076DE6}"/>
          </ac:spMkLst>
        </pc:spChg>
      </pc:sldChg>
      <pc:sldChg chg="del modTransition">
        <pc:chgData name="Dave Burnison" userId="562e53b1-e8fd-443e-b247-550baf63da3b" providerId="ADAL" clId="{60827CF3-A2F2-4D86-8D80-2CBE31F39E92}" dt="2018-10-24T01:26:48.215" v="99"/>
        <pc:sldMkLst>
          <pc:docMk/>
          <pc:sldMk cId="920330432" sldId="375"/>
        </pc:sldMkLst>
      </pc:sldChg>
      <pc:sldChg chg="del modTransition">
        <pc:chgData name="Dave Burnison" userId="562e53b1-e8fd-443e-b247-550baf63da3b" providerId="ADAL" clId="{60827CF3-A2F2-4D86-8D80-2CBE31F39E92}" dt="2018-10-24T01:27:01.005" v="102"/>
        <pc:sldMkLst>
          <pc:docMk/>
          <pc:sldMk cId="2014256351" sldId="377"/>
        </pc:sldMkLst>
      </pc:sldChg>
      <pc:sldChg chg="modSp setBg">
        <pc:chgData name="Dave Burnison" userId="562e53b1-e8fd-443e-b247-550baf63da3b" providerId="ADAL" clId="{60827CF3-A2F2-4D86-8D80-2CBE31F39E92}" dt="2018-10-23T19:46:29.113" v="49" actId="207"/>
        <pc:sldMkLst>
          <pc:docMk/>
          <pc:sldMk cId="3778318542" sldId="378"/>
        </pc:sldMkLst>
        <pc:spChg chg="mod">
          <ac:chgData name="Dave Burnison" userId="562e53b1-e8fd-443e-b247-550baf63da3b" providerId="ADAL" clId="{60827CF3-A2F2-4D86-8D80-2CBE31F39E92}" dt="2018-10-23T19:46:15.970" v="48" actId="207"/>
          <ac:spMkLst>
            <pc:docMk/>
            <pc:sldMk cId="3778318542" sldId="378"/>
            <ac:spMk id="2" creationId="{00000000-0000-0000-0000-000000000000}"/>
          </ac:spMkLst>
        </pc:spChg>
        <pc:spChg chg="mod">
          <ac:chgData name="Dave Burnison" userId="562e53b1-e8fd-443e-b247-550baf63da3b" providerId="ADAL" clId="{60827CF3-A2F2-4D86-8D80-2CBE31F39E92}" dt="2018-10-23T19:46:29.113" v="49" actId="207"/>
          <ac:spMkLst>
            <pc:docMk/>
            <pc:sldMk cId="3778318542" sldId="378"/>
            <ac:spMk id="3" creationId="{83204DB1-A355-4640-B83A-A3E3C38B746A}"/>
          </ac:spMkLst>
        </pc:spChg>
      </pc:sldChg>
      <pc:sldChg chg="del ord modTransition">
        <pc:chgData name="Dave Burnison" userId="562e53b1-e8fd-443e-b247-550baf63da3b" providerId="ADAL" clId="{60827CF3-A2F2-4D86-8D80-2CBE31F39E92}" dt="2018-10-24T01:28:17.354" v="107"/>
        <pc:sldMkLst>
          <pc:docMk/>
          <pc:sldMk cId="4173715613" sldId="380"/>
        </pc:sldMkLst>
      </pc:sldChg>
      <pc:sldChg chg="del modTransition">
        <pc:chgData name="Dave Burnison" userId="562e53b1-e8fd-443e-b247-550baf63da3b" providerId="ADAL" clId="{60827CF3-A2F2-4D86-8D80-2CBE31F39E92}" dt="2018-10-24T01:26:48.215" v="99"/>
        <pc:sldMkLst>
          <pc:docMk/>
          <pc:sldMk cId="97924830" sldId="393"/>
        </pc:sldMkLst>
      </pc:sldChg>
      <pc:sldChg chg="modSp del modTransition">
        <pc:chgData name="Dave Burnison" userId="562e53b1-e8fd-443e-b247-550baf63da3b" providerId="ADAL" clId="{60827CF3-A2F2-4D86-8D80-2CBE31F39E92}" dt="2018-10-24T01:26:48.215" v="99"/>
        <pc:sldMkLst>
          <pc:docMk/>
          <pc:sldMk cId="3172600503" sldId="395"/>
        </pc:sldMkLst>
        <pc:spChg chg="mod">
          <ac:chgData name="Dave Burnison" userId="562e53b1-e8fd-443e-b247-550baf63da3b" providerId="ADAL" clId="{60827CF3-A2F2-4D86-8D80-2CBE31F39E92}" dt="2018-10-24T00:56:16.272" v="79" actId="207"/>
          <ac:spMkLst>
            <pc:docMk/>
            <pc:sldMk cId="3172600503" sldId="395"/>
            <ac:spMk id="5" creationId="{D74190B9-8DD2-4F84-BC04-FC230F076DE6}"/>
          </ac:spMkLst>
        </pc:spChg>
      </pc:sldChg>
      <pc:sldChg chg="del modTransition">
        <pc:chgData name="Dave Burnison" userId="562e53b1-e8fd-443e-b247-550baf63da3b" providerId="ADAL" clId="{60827CF3-A2F2-4D86-8D80-2CBE31F39E92}" dt="2018-10-24T01:30:17.988" v="111"/>
        <pc:sldMkLst>
          <pc:docMk/>
          <pc:sldMk cId="1758687042" sldId="396"/>
        </pc:sldMkLst>
      </pc:sldChg>
      <pc:sldChg chg="modSp">
        <pc:chgData name="Dave Burnison" userId="562e53b1-e8fd-443e-b247-550baf63da3b" providerId="ADAL" clId="{60827CF3-A2F2-4D86-8D80-2CBE31F39E92}" dt="2018-12-04T01:36:38.409" v="235" actId="207"/>
        <pc:sldMkLst>
          <pc:docMk/>
          <pc:sldMk cId="2815696062" sldId="1269"/>
        </pc:sldMkLst>
        <pc:spChg chg="mod">
          <ac:chgData name="Dave Burnison" userId="562e53b1-e8fd-443e-b247-550baf63da3b" providerId="ADAL" clId="{60827CF3-A2F2-4D86-8D80-2CBE31F39E92}" dt="2018-12-04T01:36:38.409" v="235" actId="207"/>
          <ac:spMkLst>
            <pc:docMk/>
            <pc:sldMk cId="2815696062" sldId="1269"/>
            <ac:spMk id="2" creationId="{00000000-0000-0000-0000-000000000000}"/>
          </ac:spMkLst>
        </pc:spChg>
      </pc:sldChg>
      <pc:sldChg chg="modTransition">
        <pc:chgData name="Dave Burnison" userId="562e53b1-e8fd-443e-b247-550baf63da3b" providerId="ADAL" clId="{60827CF3-A2F2-4D86-8D80-2CBE31F39E92}" dt="2018-12-04T01:37:40.351" v="236"/>
        <pc:sldMkLst>
          <pc:docMk/>
          <pc:sldMk cId="1751245455" sldId="1621"/>
        </pc:sldMkLst>
      </pc:sldChg>
      <pc:sldChg chg="del ord modTransition">
        <pc:chgData name="Dave Burnison" userId="562e53b1-e8fd-443e-b247-550baf63da3b" providerId="ADAL" clId="{60827CF3-A2F2-4D86-8D80-2CBE31F39E92}" dt="2018-12-04T01:42:08.575" v="238"/>
        <pc:sldMkLst>
          <pc:docMk/>
          <pc:sldMk cId="20736631" sldId="1754"/>
        </pc:sldMkLst>
      </pc:sldChg>
      <pc:sldChg chg="modNotesTx">
        <pc:chgData name="Dave Burnison" userId="562e53b1-e8fd-443e-b247-550baf63da3b" providerId="ADAL" clId="{60827CF3-A2F2-4D86-8D80-2CBE31F39E92}" dt="2018-10-23T20:27:58.736" v="77" actId="20577"/>
        <pc:sldMkLst>
          <pc:docMk/>
          <pc:sldMk cId="653294868" sldId="1860"/>
        </pc:sldMkLst>
      </pc:sldChg>
      <pc:sldChg chg="modSp del modTransition">
        <pc:chgData name="Dave Burnison" userId="562e53b1-e8fd-443e-b247-550baf63da3b" providerId="ADAL" clId="{60827CF3-A2F2-4D86-8D80-2CBE31F39E92}" dt="2018-10-24T01:26:48.215" v="99"/>
        <pc:sldMkLst>
          <pc:docMk/>
          <pc:sldMk cId="3053769018" sldId="3523"/>
        </pc:sldMkLst>
        <pc:spChg chg="mod">
          <ac:chgData name="Dave Burnison" userId="562e53b1-e8fd-443e-b247-550baf63da3b" providerId="ADAL" clId="{60827CF3-A2F2-4D86-8D80-2CBE31F39E92}" dt="2018-10-24T00:57:02.559" v="81" actId="207"/>
          <ac:spMkLst>
            <pc:docMk/>
            <pc:sldMk cId="3053769018" sldId="3523"/>
            <ac:spMk id="5" creationId="{527BDCB2-17BC-443B-95A4-D7C7F7A5E1AF}"/>
          </ac:spMkLst>
        </pc:spChg>
      </pc:sldChg>
      <pc:sldChg chg="delSp">
        <pc:chgData name="Dave Burnison" userId="562e53b1-e8fd-443e-b247-550baf63da3b" providerId="ADAL" clId="{60827CF3-A2F2-4D86-8D80-2CBE31F39E92}" dt="2018-12-04T01:46:34.737" v="241" actId="478"/>
        <pc:sldMkLst>
          <pc:docMk/>
          <pc:sldMk cId="3116039526" sldId="3616"/>
        </pc:sldMkLst>
        <pc:spChg chg="del">
          <ac:chgData name="Dave Burnison" userId="562e53b1-e8fd-443e-b247-550baf63da3b" providerId="ADAL" clId="{60827CF3-A2F2-4D86-8D80-2CBE31F39E92}" dt="2018-12-04T01:46:34.737" v="241" actId="478"/>
          <ac:spMkLst>
            <pc:docMk/>
            <pc:sldMk cId="3116039526" sldId="3616"/>
            <ac:spMk id="21" creationId="{01C397CD-46B0-40E4-8622-DF2FCE191D98}"/>
          </ac:spMkLst>
        </pc:spChg>
      </pc:sldChg>
      <pc:sldChg chg="modSp modTransition">
        <pc:chgData name="Dave Burnison" userId="562e53b1-e8fd-443e-b247-550baf63da3b" providerId="ADAL" clId="{60827CF3-A2F2-4D86-8D80-2CBE31F39E92}" dt="2018-12-04T01:44:37.503" v="239" actId="207"/>
        <pc:sldMkLst>
          <pc:docMk/>
          <pc:sldMk cId="1273424778" sldId="3626"/>
        </pc:sldMkLst>
        <pc:spChg chg="mod">
          <ac:chgData name="Dave Burnison" userId="562e53b1-e8fd-443e-b247-550baf63da3b" providerId="ADAL" clId="{60827CF3-A2F2-4D86-8D80-2CBE31F39E92}" dt="2018-12-04T01:44:37.503" v="239" actId="207"/>
          <ac:spMkLst>
            <pc:docMk/>
            <pc:sldMk cId="1273424778" sldId="3626"/>
            <ac:spMk id="5" creationId="{73ADA346-6D40-4DA7-BA05-338A700FC425}"/>
          </ac:spMkLst>
        </pc:spChg>
      </pc:sldChg>
      <pc:sldChg chg="add modTransition">
        <pc:chgData name="Dave Burnison" userId="562e53b1-e8fd-443e-b247-550baf63da3b" providerId="ADAL" clId="{60827CF3-A2F2-4D86-8D80-2CBE31F39E92}" dt="2018-10-24T01:31:35.401" v="114"/>
        <pc:sldMkLst>
          <pc:docMk/>
          <pc:sldMk cId="1196612097" sldId="3752"/>
        </pc:sldMkLst>
      </pc:sldChg>
      <pc:sldChg chg="modTransition">
        <pc:chgData name="Dave Burnison" userId="562e53b1-e8fd-443e-b247-550baf63da3b" providerId="ADAL" clId="{60827CF3-A2F2-4D86-8D80-2CBE31F39E92}" dt="2018-10-23T19:46:08.062" v="47"/>
        <pc:sldMkLst>
          <pc:docMk/>
          <pc:sldMk cId="911243196" sldId="3756"/>
        </pc:sldMkLst>
      </pc:sldChg>
      <pc:sldChg chg="modSp">
        <pc:chgData name="Dave Burnison" userId="562e53b1-e8fd-443e-b247-550baf63da3b" providerId="ADAL" clId="{60827CF3-A2F2-4D86-8D80-2CBE31F39E92}" dt="2018-10-24T01:32:18.498" v="143" actId="20577"/>
        <pc:sldMkLst>
          <pc:docMk/>
          <pc:sldMk cId="84645837" sldId="3760"/>
        </pc:sldMkLst>
        <pc:spChg chg="mod">
          <ac:chgData name="Dave Burnison" userId="562e53b1-e8fd-443e-b247-550baf63da3b" providerId="ADAL" clId="{60827CF3-A2F2-4D86-8D80-2CBE31F39E92}" dt="2018-10-24T01:32:18.498" v="143" actId="20577"/>
          <ac:spMkLst>
            <pc:docMk/>
            <pc:sldMk cId="84645837" sldId="3760"/>
            <ac:spMk id="5" creationId="{73ADA346-6D40-4DA7-BA05-338A700FC425}"/>
          </ac:spMkLst>
        </pc:spChg>
      </pc:sldChg>
      <pc:sldChg chg="modTransition">
        <pc:chgData name="Dave Burnison" userId="562e53b1-e8fd-443e-b247-550baf63da3b" providerId="ADAL" clId="{60827CF3-A2F2-4D86-8D80-2CBE31F39E92}" dt="2018-10-24T01:32:38.480" v="146"/>
        <pc:sldMkLst>
          <pc:docMk/>
          <pc:sldMk cId="1700696154" sldId="3761"/>
        </pc:sldMkLst>
      </pc:sldChg>
      <pc:sldChg chg="modSp modTransition">
        <pc:chgData name="Dave Burnison" userId="562e53b1-e8fd-443e-b247-550baf63da3b" providerId="ADAL" clId="{60827CF3-A2F2-4D86-8D80-2CBE31F39E92}" dt="2018-12-04T01:09:36.386" v="189" actId="207"/>
        <pc:sldMkLst>
          <pc:docMk/>
          <pc:sldMk cId="2556381980" sldId="3762"/>
        </pc:sldMkLst>
        <pc:spChg chg="mod">
          <ac:chgData name="Dave Burnison" userId="562e53b1-e8fd-443e-b247-550baf63da3b" providerId="ADAL" clId="{60827CF3-A2F2-4D86-8D80-2CBE31F39E92}" dt="2018-12-04T01:09:36.386" v="189" actId="207"/>
          <ac:spMkLst>
            <pc:docMk/>
            <pc:sldMk cId="2556381980" sldId="3762"/>
            <ac:spMk id="5" creationId="{73ADA346-6D40-4DA7-BA05-338A700FC425}"/>
          </ac:spMkLst>
        </pc:spChg>
      </pc:sldChg>
      <pc:sldChg chg="modSp modTransition">
        <pc:chgData name="Dave Burnison" userId="562e53b1-e8fd-443e-b247-550baf63da3b" providerId="ADAL" clId="{60827CF3-A2F2-4D86-8D80-2CBE31F39E92}" dt="2018-12-04T01:11:52.036" v="190" actId="207"/>
        <pc:sldMkLst>
          <pc:docMk/>
          <pc:sldMk cId="3534849549" sldId="3763"/>
        </pc:sldMkLst>
        <pc:spChg chg="mod">
          <ac:chgData name="Dave Burnison" userId="562e53b1-e8fd-443e-b247-550baf63da3b" providerId="ADAL" clId="{60827CF3-A2F2-4D86-8D80-2CBE31F39E92}" dt="2018-12-04T01:11:52.036" v="190" actId="207"/>
          <ac:spMkLst>
            <pc:docMk/>
            <pc:sldMk cId="3534849549" sldId="3763"/>
            <ac:spMk id="5" creationId="{73ADA346-6D40-4DA7-BA05-338A700FC425}"/>
          </ac:spMkLst>
        </pc:spChg>
      </pc:sldChg>
      <pc:sldChg chg="modSp modTransition">
        <pc:chgData name="Dave Burnison" userId="562e53b1-e8fd-443e-b247-550baf63da3b" providerId="ADAL" clId="{60827CF3-A2F2-4D86-8D80-2CBE31F39E92}" dt="2018-12-04T01:45:17.566" v="240" actId="207"/>
        <pc:sldMkLst>
          <pc:docMk/>
          <pc:sldMk cId="3225935665" sldId="3764"/>
        </pc:sldMkLst>
        <pc:spChg chg="mod">
          <ac:chgData name="Dave Burnison" userId="562e53b1-e8fd-443e-b247-550baf63da3b" providerId="ADAL" clId="{60827CF3-A2F2-4D86-8D80-2CBE31F39E92}" dt="2018-12-04T01:45:17.566" v="240" actId="207"/>
          <ac:spMkLst>
            <pc:docMk/>
            <pc:sldMk cId="3225935665" sldId="3764"/>
            <ac:spMk id="5" creationId="{73ADA346-6D40-4DA7-BA05-338A700FC425}"/>
          </ac:spMkLst>
        </pc:spChg>
      </pc:sldChg>
      <pc:sldChg chg="modSp setBg">
        <pc:chgData name="Dave Burnison" userId="562e53b1-e8fd-443e-b247-550baf63da3b" providerId="ADAL" clId="{60827CF3-A2F2-4D86-8D80-2CBE31F39E92}" dt="2018-10-24T01:36:42.310" v="186" actId="20577"/>
        <pc:sldMkLst>
          <pc:docMk/>
          <pc:sldMk cId="2116184747" sldId="3765"/>
        </pc:sldMkLst>
        <pc:spChg chg="mod">
          <ac:chgData name="Dave Burnison" userId="562e53b1-e8fd-443e-b247-550baf63da3b" providerId="ADAL" clId="{60827CF3-A2F2-4D86-8D80-2CBE31F39E92}" dt="2018-10-24T01:36:42.310" v="186" actId="20577"/>
          <ac:spMkLst>
            <pc:docMk/>
            <pc:sldMk cId="2116184747" sldId="3765"/>
            <ac:spMk id="2" creationId="{47C8ED15-F379-4F65-871C-0A718B2B4D1A}"/>
          </ac:spMkLst>
        </pc:spChg>
        <pc:spChg chg="mod">
          <ac:chgData name="Dave Burnison" userId="562e53b1-e8fd-443e-b247-550baf63da3b" providerId="ADAL" clId="{60827CF3-A2F2-4D86-8D80-2CBE31F39E92}" dt="2018-10-23T19:47:10.944" v="51" actId="207"/>
          <ac:spMkLst>
            <pc:docMk/>
            <pc:sldMk cId="2116184747" sldId="3765"/>
            <ac:spMk id="3" creationId="{26EFFAA9-DACB-4586-AC48-2A7FDAEDA671}"/>
          </ac:spMkLst>
        </pc:spChg>
      </pc:sldChg>
      <pc:sldChg chg="add modTransition">
        <pc:chgData name="Dave Burnison" userId="562e53b1-e8fd-443e-b247-550baf63da3b" providerId="ADAL" clId="{60827CF3-A2F2-4D86-8D80-2CBE31F39E92}" dt="2018-10-24T01:31:35.401" v="114"/>
        <pc:sldMkLst>
          <pc:docMk/>
          <pc:sldMk cId="3525612146" sldId="3772"/>
        </pc:sldMkLst>
      </pc:sldChg>
      <pc:sldChg chg="del ord modTransition">
        <pc:chgData name="Dave Burnison" userId="562e53b1-e8fd-443e-b247-550baf63da3b" providerId="ADAL" clId="{60827CF3-A2F2-4D86-8D80-2CBE31F39E92}" dt="2018-10-24T01:27:59.570" v="106"/>
        <pc:sldMkLst>
          <pc:docMk/>
          <pc:sldMk cId="1087457247" sldId="3773"/>
        </pc:sldMkLst>
      </pc:sldChg>
      <pc:sldChg chg="modSp del modTransition">
        <pc:chgData name="Dave Burnison" userId="562e53b1-e8fd-443e-b247-550baf63da3b" providerId="ADAL" clId="{60827CF3-A2F2-4D86-8D80-2CBE31F39E92}" dt="2018-12-04T01:25:20.102" v="230" actId="1037"/>
        <pc:sldMkLst>
          <pc:docMk/>
          <pc:sldMk cId="3011682692" sldId="3774"/>
        </pc:sldMkLst>
        <pc:spChg chg="mod">
          <ac:chgData name="Dave Burnison" userId="562e53b1-e8fd-443e-b247-550baf63da3b" providerId="ADAL" clId="{60827CF3-A2F2-4D86-8D80-2CBE31F39E92}" dt="2018-12-04T01:24:28.507" v="196" actId="1076"/>
          <ac:spMkLst>
            <pc:docMk/>
            <pc:sldMk cId="3011682692" sldId="3774"/>
            <ac:spMk id="7" creationId="{75F545B4-71E8-4612-859A-DDDFDA7AE2EA}"/>
          </ac:spMkLst>
        </pc:spChg>
        <pc:picChg chg="mod">
          <ac:chgData name="Dave Burnison" userId="562e53b1-e8fd-443e-b247-550baf63da3b" providerId="ADAL" clId="{60827CF3-A2F2-4D86-8D80-2CBE31F39E92}" dt="2018-12-04T01:25:20.102" v="230" actId="1037"/>
          <ac:picMkLst>
            <pc:docMk/>
            <pc:sldMk cId="3011682692" sldId="3774"/>
            <ac:picMk id="2" creationId="{3EA978A6-3687-427A-9C21-028AA85EF5AD}"/>
          </ac:picMkLst>
        </pc:picChg>
      </pc:sldChg>
      <pc:sldChg chg="del modTransition">
        <pc:chgData name="Dave Burnison" userId="562e53b1-e8fd-443e-b247-550baf63da3b" providerId="ADAL" clId="{60827CF3-A2F2-4D86-8D80-2CBE31F39E92}" dt="2018-10-24T01:26:52.010" v="100"/>
        <pc:sldMkLst>
          <pc:docMk/>
          <pc:sldMk cId="698131767" sldId="3775"/>
        </pc:sldMkLst>
      </pc:sldChg>
      <pc:sldChg chg="modSp del modTransition">
        <pc:chgData name="Dave Burnison" userId="562e53b1-e8fd-443e-b247-550baf63da3b" providerId="ADAL" clId="{60827CF3-A2F2-4D86-8D80-2CBE31F39E92}" dt="2018-12-04T01:27:15.052" v="231" actId="2696"/>
        <pc:sldMkLst>
          <pc:docMk/>
          <pc:sldMk cId="74348430" sldId="3776"/>
        </pc:sldMkLst>
        <pc:spChg chg="mod">
          <ac:chgData name="Dave Burnison" userId="562e53b1-e8fd-443e-b247-550baf63da3b" providerId="ADAL" clId="{60827CF3-A2F2-4D86-8D80-2CBE31F39E92}" dt="2018-10-24T01:29:11.074" v="110" actId="20577"/>
          <ac:spMkLst>
            <pc:docMk/>
            <pc:sldMk cId="74348430" sldId="3776"/>
            <ac:spMk id="15" creationId="{8D8A086F-61AA-44E0-9086-178B6935E4AB}"/>
          </ac:spMkLst>
        </pc:spChg>
      </pc:sldChg>
      <pc:sldChg chg="add modTransition">
        <pc:chgData name="Dave Burnison" userId="562e53b1-e8fd-443e-b247-550baf63da3b" providerId="ADAL" clId="{60827CF3-A2F2-4D86-8D80-2CBE31F39E92}" dt="2018-10-24T01:31:35.401" v="114"/>
        <pc:sldMkLst>
          <pc:docMk/>
          <pc:sldMk cId="2337565469" sldId="3780"/>
        </pc:sldMkLst>
      </pc:sldChg>
      <pc:sldChg chg="modSp modTransition">
        <pc:chgData name="Dave Burnison" userId="562e53b1-e8fd-443e-b247-550baf63da3b" providerId="ADAL" clId="{60827CF3-A2F2-4D86-8D80-2CBE31F39E92}" dt="2018-12-04T01:13:12.242" v="191" actId="207"/>
        <pc:sldMkLst>
          <pc:docMk/>
          <pc:sldMk cId="1532432417" sldId="3781"/>
        </pc:sldMkLst>
        <pc:spChg chg="mod">
          <ac:chgData name="Dave Burnison" userId="562e53b1-e8fd-443e-b247-550baf63da3b" providerId="ADAL" clId="{60827CF3-A2F2-4D86-8D80-2CBE31F39E92}" dt="2018-12-04T01:13:12.242" v="191" actId="207"/>
          <ac:spMkLst>
            <pc:docMk/>
            <pc:sldMk cId="1532432417" sldId="3781"/>
            <ac:spMk id="5" creationId="{73ADA346-6D40-4DA7-BA05-338A700FC425}"/>
          </ac:spMkLst>
        </pc:spChg>
      </pc:sldChg>
      <pc:sldChg chg="modSp">
        <pc:chgData name="Dave Burnison" userId="562e53b1-e8fd-443e-b247-550baf63da3b" providerId="ADAL" clId="{60827CF3-A2F2-4D86-8D80-2CBE31F39E92}" dt="2018-12-04T01:21:56.825" v="192" actId="14826"/>
        <pc:sldMkLst>
          <pc:docMk/>
          <pc:sldMk cId="1781371728" sldId="3785"/>
        </pc:sldMkLst>
        <pc:picChg chg="mod">
          <ac:chgData name="Dave Burnison" userId="562e53b1-e8fd-443e-b247-550baf63da3b" providerId="ADAL" clId="{60827CF3-A2F2-4D86-8D80-2CBE31F39E92}" dt="2018-12-04T01:21:56.825" v="192" actId="14826"/>
          <ac:picMkLst>
            <pc:docMk/>
            <pc:sldMk cId="1781371728" sldId="3785"/>
            <ac:picMk id="2" creationId="{3EA978A6-3687-427A-9C21-028AA85EF5AD}"/>
          </ac:picMkLst>
        </pc:picChg>
      </pc:sldChg>
      <pc:sldChg chg="del">
        <pc:chgData name="Dave Burnison" userId="562e53b1-e8fd-443e-b247-550baf63da3b" providerId="ADAL" clId="{60827CF3-A2F2-4D86-8D80-2CBE31F39E92}" dt="2018-10-31T13:04:15.160" v="188" actId="2696"/>
        <pc:sldMkLst>
          <pc:docMk/>
          <pc:sldMk cId="3007319439" sldId="3786"/>
        </pc:sldMkLst>
      </pc:sldChg>
      <pc:sldChg chg="modSp">
        <pc:chgData name="Dave Burnison" userId="562e53b1-e8fd-443e-b247-550baf63da3b" providerId="ADAL" clId="{60827CF3-A2F2-4D86-8D80-2CBE31F39E92}" dt="2018-12-04T01:41:43.684" v="237" actId="20577"/>
        <pc:sldMkLst>
          <pc:docMk/>
          <pc:sldMk cId="3517034655" sldId="4892"/>
        </pc:sldMkLst>
        <pc:spChg chg="mod">
          <ac:chgData name="Dave Burnison" userId="562e53b1-e8fd-443e-b247-550baf63da3b" providerId="ADAL" clId="{60827CF3-A2F2-4D86-8D80-2CBE31F39E92}" dt="2018-12-04T01:41:43.684" v="237" actId="20577"/>
          <ac:spMkLst>
            <pc:docMk/>
            <pc:sldMk cId="3517034655" sldId="4892"/>
            <ac:spMk id="15" creationId="{8D8A086F-61AA-44E0-9086-178B6935E4AB}"/>
          </ac:spMkLst>
        </pc:spChg>
      </pc:sldChg>
      <pc:sldMasterChg chg="delSldLayout">
        <pc:chgData name="Dave Burnison" userId="562e53b1-e8fd-443e-b247-550baf63da3b" providerId="ADAL" clId="{60827CF3-A2F2-4D86-8D80-2CBE31F39E92}" dt="2018-10-24T01:26:21.246" v="89" actId="2696"/>
        <pc:sldMasterMkLst>
          <pc:docMk/>
          <pc:sldMasterMk cId="4001549490" sldId="2147484783"/>
        </pc:sldMasterMkLst>
      </pc:sldMasterChg>
    </pc:docChg>
  </pc:docChgLst>
  <pc:docChgLst>
    <pc:chgData name="Siraj Mohammad" userId="S::sirajm@microsoft.com::dd4c52c3-6074-444b-bdd3-975c90885aa7" providerId="AD" clId="Web-{6C71625F-D31B-4F75-ABD7-E8A263130F0C}"/>
    <pc:docChg chg="modSld">
      <pc:chgData name="Siraj Mohammad" userId="S::sirajm@microsoft.com::dd4c52c3-6074-444b-bdd3-975c90885aa7" providerId="AD" clId="Web-{6C71625F-D31B-4F75-ABD7-E8A263130F0C}" dt="2018-10-19T14:14:32.936" v="36" actId="1076"/>
      <pc:docMkLst>
        <pc:docMk/>
      </pc:docMkLst>
      <pc:sldChg chg="addSp delSp modSp">
        <pc:chgData name="Siraj Mohammad" userId="S::sirajm@microsoft.com::dd4c52c3-6074-444b-bdd3-975c90885aa7" providerId="AD" clId="Web-{6C71625F-D31B-4F75-ABD7-E8A263130F0C}" dt="2018-10-19T14:14:32.936" v="36" actId="1076"/>
        <pc:sldMkLst>
          <pc:docMk/>
          <pc:sldMk cId="1092283993" sldId="428"/>
        </pc:sldMkLst>
        <pc:spChg chg="mod">
          <ac:chgData name="Siraj Mohammad" userId="S::sirajm@microsoft.com::dd4c52c3-6074-444b-bdd3-975c90885aa7" providerId="AD" clId="Web-{6C71625F-D31B-4F75-ABD7-E8A263130F0C}" dt="2018-10-19T14:14:23.045" v="34" actId="20577"/>
          <ac:spMkLst>
            <pc:docMk/>
            <pc:sldMk cId="1092283993" sldId="428"/>
            <ac:spMk id="2" creationId="{BDD485FC-254D-4369-A8B8-6288C3714DD0}"/>
          </ac:spMkLst>
        </pc:spChg>
        <pc:spChg chg="add mod">
          <ac:chgData name="Siraj Mohammad" userId="S::sirajm@microsoft.com::dd4c52c3-6074-444b-bdd3-975c90885aa7" providerId="AD" clId="Web-{6C71625F-D31B-4F75-ABD7-E8A263130F0C}" dt="2018-10-19T14:14:32.936" v="36" actId="1076"/>
          <ac:spMkLst>
            <pc:docMk/>
            <pc:sldMk cId="1092283993" sldId="428"/>
            <ac:spMk id="254" creationId="{6549DFAF-56A0-4A90-9A04-DF1D9EE10E7C}"/>
          </ac:spMkLst>
        </pc:spChg>
        <pc:spChg chg="del">
          <ac:chgData name="Siraj Mohammad" userId="S::sirajm@microsoft.com::dd4c52c3-6074-444b-bdd3-975c90885aa7" providerId="AD" clId="Web-{6C71625F-D31B-4F75-ABD7-E8A263130F0C}" dt="2018-10-19T14:14:07.936" v="0"/>
          <ac:spMkLst>
            <pc:docMk/>
            <pc:sldMk cId="1092283993" sldId="428"/>
            <ac:spMk id="507" creationId="{693166E3-E09F-4815-B9E1-2F4882FC563A}"/>
          </ac:spMkLst>
        </pc:spChg>
        <pc:grpChg chg="del">
          <ac:chgData name="Siraj Mohammad" userId="S::sirajm@microsoft.com::dd4c52c3-6074-444b-bdd3-975c90885aa7" providerId="AD" clId="Web-{6C71625F-D31B-4F75-ABD7-E8A263130F0C}" dt="2018-10-19T14:14:13.139" v="26"/>
          <ac:grpSpMkLst>
            <pc:docMk/>
            <pc:sldMk cId="1092283993" sldId="428"/>
            <ac:grpSpMk id="6" creationId="{59499B2D-258C-41E8-A7EF-DD3D6890FC4A}"/>
          </ac:grpSpMkLst>
        </pc:grpChg>
        <pc:grpChg chg="del">
          <ac:chgData name="Siraj Mohammad" userId="S::sirajm@microsoft.com::dd4c52c3-6074-444b-bdd3-975c90885aa7" providerId="AD" clId="Web-{6C71625F-D31B-4F75-ABD7-E8A263130F0C}" dt="2018-10-19T14:14:13.139" v="31"/>
          <ac:grpSpMkLst>
            <pc:docMk/>
            <pc:sldMk cId="1092283993" sldId="428"/>
            <ac:grpSpMk id="510" creationId="{500ECB21-856B-447E-95FD-BED39082A852}"/>
          </ac:grpSpMkLst>
        </pc:grpChg>
        <pc:grpChg chg="del">
          <ac:chgData name="Siraj Mohammad" userId="S::sirajm@microsoft.com::dd4c52c3-6074-444b-bdd3-975c90885aa7" providerId="AD" clId="Web-{6C71625F-D31B-4F75-ABD7-E8A263130F0C}" dt="2018-10-19T14:14:13.139" v="30"/>
          <ac:grpSpMkLst>
            <pc:docMk/>
            <pc:sldMk cId="1092283993" sldId="428"/>
            <ac:grpSpMk id="511" creationId="{730F57E7-401D-4BD4-A0F1-AED2F89BFED2}"/>
          </ac:grpSpMkLst>
        </pc:grpChg>
        <pc:grpChg chg="del">
          <ac:chgData name="Siraj Mohammad" userId="S::sirajm@microsoft.com::dd4c52c3-6074-444b-bdd3-975c90885aa7" providerId="AD" clId="Web-{6C71625F-D31B-4F75-ABD7-E8A263130F0C}" dt="2018-10-19T14:14:13.139" v="29"/>
          <ac:grpSpMkLst>
            <pc:docMk/>
            <pc:sldMk cId="1092283993" sldId="428"/>
            <ac:grpSpMk id="512" creationId="{24FCA2AD-1194-46C4-94CD-B9ACB98D3A6C}"/>
          </ac:grpSpMkLst>
        </pc:grpChg>
        <pc:grpChg chg="del">
          <ac:chgData name="Siraj Mohammad" userId="S::sirajm@microsoft.com::dd4c52c3-6074-444b-bdd3-975c90885aa7" providerId="AD" clId="Web-{6C71625F-D31B-4F75-ABD7-E8A263130F0C}" dt="2018-10-19T14:14:13.139" v="28"/>
          <ac:grpSpMkLst>
            <pc:docMk/>
            <pc:sldMk cId="1092283993" sldId="428"/>
            <ac:grpSpMk id="513" creationId="{761DB719-870F-4938-A788-EFE661DB859E}"/>
          </ac:grpSpMkLst>
        </pc:grpChg>
        <pc:grpChg chg="del">
          <ac:chgData name="Siraj Mohammad" userId="S::sirajm@microsoft.com::dd4c52c3-6074-444b-bdd3-975c90885aa7" providerId="AD" clId="Web-{6C71625F-D31B-4F75-ABD7-E8A263130F0C}" dt="2018-10-19T14:14:13.139" v="27"/>
          <ac:grpSpMkLst>
            <pc:docMk/>
            <pc:sldMk cId="1092283993" sldId="428"/>
            <ac:grpSpMk id="514" creationId="{5CF33E67-EE5F-410F-B968-5F2A805451DE}"/>
          </ac:grpSpMkLst>
        </pc:grpChg>
        <pc:grpChg chg="del">
          <ac:chgData name="Siraj Mohammad" userId="S::sirajm@microsoft.com::dd4c52c3-6074-444b-bdd3-975c90885aa7" providerId="AD" clId="Web-{6C71625F-D31B-4F75-ABD7-E8A263130F0C}" dt="2018-10-19T14:14:13.139" v="25"/>
          <ac:grpSpMkLst>
            <pc:docMk/>
            <pc:sldMk cId="1092283993" sldId="428"/>
            <ac:grpSpMk id="516" creationId="{8B798A46-91A5-48DB-BD8A-2F1E5D8BDE52}"/>
          </ac:grpSpMkLst>
        </pc:grpChg>
        <pc:grpChg chg="del">
          <ac:chgData name="Siraj Mohammad" userId="S::sirajm@microsoft.com::dd4c52c3-6074-444b-bdd3-975c90885aa7" providerId="AD" clId="Web-{6C71625F-D31B-4F75-ABD7-E8A263130F0C}" dt="2018-10-19T14:14:13.139" v="24"/>
          <ac:grpSpMkLst>
            <pc:docMk/>
            <pc:sldMk cId="1092283993" sldId="428"/>
            <ac:grpSpMk id="517" creationId="{E2F0EB0A-9A71-440A-83EB-A95BF387EBC0}"/>
          </ac:grpSpMkLst>
        </pc:grpChg>
        <pc:grpChg chg="del">
          <ac:chgData name="Siraj Mohammad" userId="S::sirajm@microsoft.com::dd4c52c3-6074-444b-bdd3-975c90885aa7" providerId="AD" clId="Web-{6C71625F-D31B-4F75-ABD7-E8A263130F0C}" dt="2018-10-19T14:14:13.139" v="23"/>
          <ac:grpSpMkLst>
            <pc:docMk/>
            <pc:sldMk cId="1092283993" sldId="428"/>
            <ac:grpSpMk id="518" creationId="{78758301-2713-49E0-97AE-5246A59050F0}"/>
          </ac:grpSpMkLst>
        </pc:grpChg>
        <pc:grpChg chg="del">
          <ac:chgData name="Siraj Mohammad" userId="S::sirajm@microsoft.com::dd4c52c3-6074-444b-bdd3-975c90885aa7" providerId="AD" clId="Web-{6C71625F-D31B-4F75-ABD7-E8A263130F0C}" dt="2018-10-19T14:14:13.139" v="22"/>
          <ac:grpSpMkLst>
            <pc:docMk/>
            <pc:sldMk cId="1092283993" sldId="428"/>
            <ac:grpSpMk id="519" creationId="{9F63A204-6DAC-4F2E-A9F0-DC6AFE00CD6C}"/>
          </ac:grpSpMkLst>
        </pc:grpChg>
        <pc:grpChg chg="del">
          <ac:chgData name="Siraj Mohammad" userId="S::sirajm@microsoft.com::dd4c52c3-6074-444b-bdd3-975c90885aa7" providerId="AD" clId="Web-{6C71625F-D31B-4F75-ABD7-E8A263130F0C}" dt="2018-10-19T14:14:13.139" v="21"/>
          <ac:grpSpMkLst>
            <pc:docMk/>
            <pc:sldMk cId="1092283993" sldId="428"/>
            <ac:grpSpMk id="520" creationId="{2B3833D4-8DFF-4820-A340-2FD2239C4F7C}"/>
          </ac:grpSpMkLst>
        </pc:grpChg>
        <pc:grpChg chg="del">
          <ac:chgData name="Siraj Mohammad" userId="S::sirajm@microsoft.com::dd4c52c3-6074-444b-bdd3-975c90885aa7" providerId="AD" clId="Web-{6C71625F-D31B-4F75-ABD7-E8A263130F0C}" dt="2018-10-19T14:14:13.139" v="20"/>
          <ac:grpSpMkLst>
            <pc:docMk/>
            <pc:sldMk cId="1092283993" sldId="428"/>
            <ac:grpSpMk id="521" creationId="{B0446443-F0A6-4ECB-9766-B60DFA5AF840}"/>
          </ac:grpSpMkLst>
        </pc:grpChg>
        <pc:grpChg chg="del">
          <ac:chgData name="Siraj Mohammad" userId="S::sirajm@microsoft.com::dd4c52c3-6074-444b-bdd3-975c90885aa7" providerId="AD" clId="Web-{6C71625F-D31B-4F75-ABD7-E8A263130F0C}" dt="2018-10-19T14:14:13.139" v="19"/>
          <ac:grpSpMkLst>
            <pc:docMk/>
            <pc:sldMk cId="1092283993" sldId="428"/>
            <ac:grpSpMk id="522" creationId="{48E0F5CF-724B-4698-BA81-DE61994EED94}"/>
          </ac:grpSpMkLst>
        </pc:grpChg>
        <pc:grpChg chg="del">
          <ac:chgData name="Siraj Mohammad" userId="S::sirajm@microsoft.com::dd4c52c3-6074-444b-bdd3-975c90885aa7" providerId="AD" clId="Web-{6C71625F-D31B-4F75-ABD7-E8A263130F0C}" dt="2018-10-19T14:14:13.139" v="18"/>
          <ac:grpSpMkLst>
            <pc:docMk/>
            <pc:sldMk cId="1092283993" sldId="428"/>
            <ac:grpSpMk id="523" creationId="{D049F36F-FE0E-4357-858E-0CCA0050FF34}"/>
          </ac:grpSpMkLst>
        </pc:grpChg>
        <pc:grpChg chg="del">
          <ac:chgData name="Siraj Mohammad" userId="S::sirajm@microsoft.com::dd4c52c3-6074-444b-bdd3-975c90885aa7" providerId="AD" clId="Web-{6C71625F-D31B-4F75-ABD7-E8A263130F0C}" dt="2018-10-19T14:14:13.139" v="17"/>
          <ac:grpSpMkLst>
            <pc:docMk/>
            <pc:sldMk cId="1092283993" sldId="428"/>
            <ac:grpSpMk id="524" creationId="{880385DD-E224-4407-995E-91B17B5C6807}"/>
          </ac:grpSpMkLst>
        </pc:grpChg>
        <pc:grpChg chg="del">
          <ac:chgData name="Siraj Mohammad" userId="S::sirajm@microsoft.com::dd4c52c3-6074-444b-bdd3-975c90885aa7" providerId="AD" clId="Web-{6C71625F-D31B-4F75-ABD7-E8A263130F0C}" dt="2018-10-19T14:14:13.139" v="16"/>
          <ac:grpSpMkLst>
            <pc:docMk/>
            <pc:sldMk cId="1092283993" sldId="428"/>
            <ac:grpSpMk id="525" creationId="{4CE295C3-B56D-4733-A511-68B3197E821F}"/>
          </ac:grpSpMkLst>
        </pc:grpChg>
        <pc:grpChg chg="del">
          <ac:chgData name="Siraj Mohammad" userId="S::sirajm@microsoft.com::dd4c52c3-6074-444b-bdd3-975c90885aa7" providerId="AD" clId="Web-{6C71625F-D31B-4F75-ABD7-E8A263130F0C}" dt="2018-10-19T14:14:13.139" v="15"/>
          <ac:grpSpMkLst>
            <pc:docMk/>
            <pc:sldMk cId="1092283993" sldId="428"/>
            <ac:grpSpMk id="526" creationId="{32AF0081-6DAF-426C-8F01-6C3A3B6520D5}"/>
          </ac:grpSpMkLst>
        </pc:grpChg>
        <pc:grpChg chg="del">
          <ac:chgData name="Siraj Mohammad" userId="S::sirajm@microsoft.com::dd4c52c3-6074-444b-bdd3-975c90885aa7" providerId="AD" clId="Web-{6C71625F-D31B-4F75-ABD7-E8A263130F0C}" dt="2018-10-19T14:14:13.139" v="14"/>
          <ac:grpSpMkLst>
            <pc:docMk/>
            <pc:sldMk cId="1092283993" sldId="428"/>
            <ac:grpSpMk id="527" creationId="{87C84525-CBEF-4B87-98B0-5E51310BAF84}"/>
          </ac:grpSpMkLst>
        </pc:grpChg>
        <pc:grpChg chg="del">
          <ac:chgData name="Siraj Mohammad" userId="S::sirajm@microsoft.com::dd4c52c3-6074-444b-bdd3-975c90885aa7" providerId="AD" clId="Web-{6C71625F-D31B-4F75-ABD7-E8A263130F0C}" dt="2018-10-19T14:14:13.139" v="13"/>
          <ac:grpSpMkLst>
            <pc:docMk/>
            <pc:sldMk cId="1092283993" sldId="428"/>
            <ac:grpSpMk id="528" creationId="{8FB6C269-E2A0-4E04-8BCB-0B1FE08AB153}"/>
          </ac:grpSpMkLst>
        </pc:grpChg>
        <pc:grpChg chg="del">
          <ac:chgData name="Siraj Mohammad" userId="S::sirajm@microsoft.com::dd4c52c3-6074-444b-bdd3-975c90885aa7" providerId="AD" clId="Web-{6C71625F-D31B-4F75-ABD7-E8A263130F0C}" dt="2018-10-19T14:14:13.139" v="12"/>
          <ac:grpSpMkLst>
            <pc:docMk/>
            <pc:sldMk cId="1092283993" sldId="428"/>
            <ac:grpSpMk id="529" creationId="{187DB281-1BCD-4336-88BE-8CDF7E48F071}"/>
          </ac:grpSpMkLst>
        </pc:grpChg>
        <pc:grpChg chg="del">
          <ac:chgData name="Siraj Mohammad" userId="S::sirajm@microsoft.com::dd4c52c3-6074-444b-bdd3-975c90885aa7" providerId="AD" clId="Web-{6C71625F-D31B-4F75-ABD7-E8A263130F0C}" dt="2018-10-19T14:14:13.139" v="11"/>
          <ac:grpSpMkLst>
            <pc:docMk/>
            <pc:sldMk cId="1092283993" sldId="428"/>
            <ac:grpSpMk id="530" creationId="{36BCBEEC-D333-4933-B7D7-8938DEEAFD85}"/>
          </ac:grpSpMkLst>
        </pc:grpChg>
        <pc:grpChg chg="del">
          <ac:chgData name="Siraj Mohammad" userId="S::sirajm@microsoft.com::dd4c52c3-6074-444b-bdd3-975c90885aa7" providerId="AD" clId="Web-{6C71625F-D31B-4F75-ABD7-E8A263130F0C}" dt="2018-10-19T14:14:13.139" v="10"/>
          <ac:grpSpMkLst>
            <pc:docMk/>
            <pc:sldMk cId="1092283993" sldId="428"/>
            <ac:grpSpMk id="531" creationId="{EB245589-15BD-4D30-9C1F-E01F0C79878D}"/>
          </ac:grpSpMkLst>
        </pc:grpChg>
        <pc:grpChg chg="del">
          <ac:chgData name="Siraj Mohammad" userId="S::sirajm@microsoft.com::dd4c52c3-6074-444b-bdd3-975c90885aa7" providerId="AD" clId="Web-{6C71625F-D31B-4F75-ABD7-E8A263130F0C}" dt="2018-10-19T14:14:13.123" v="9"/>
          <ac:grpSpMkLst>
            <pc:docMk/>
            <pc:sldMk cId="1092283993" sldId="428"/>
            <ac:grpSpMk id="532" creationId="{F1BEE11D-1811-4005-95A9-052EFD2D4E0F}"/>
          </ac:grpSpMkLst>
        </pc:grpChg>
        <pc:grpChg chg="del">
          <ac:chgData name="Siraj Mohammad" userId="S::sirajm@microsoft.com::dd4c52c3-6074-444b-bdd3-975c90885aa7" providerId="AD" clId="Web-{6C71625F-D31B-4F75-ABD7-E8A263130F0C}" dt="2018-10-19T14:14:13.123" v="8"/>
          <ac:grpSpMkLst>
            <pc:docMk/>
            <pc:sldMk cId="1092283993" sldId="428"/>
            <ac:grpSpMk id="533" creationId="{ED59B2AE-F699-4E74-A344-925D4E913702}"/>
          </ac:grpSpMkLst>
        </pc:grpChg>
        <pc:grpChg chg="del">
          <ac:chgData name="Siraj Mohammad" userId="S::sirajm@microsoft.com::dd4c52c3-6074-444b-bdd3-975c90885aa7" providerId="AD" clId="Web-{6C71625F-D31B-4F75-ABD7-E8A263130F0C}" dt="2018-10-19T14:14:13.123" v="7"/>
          <ac:grpSpMkLst>
            <pc:docMk/>
            <pc:sldMk cId="1092283993" sldId="428"/>
            <ac:grpSpMk id="534" creationId="{FA9CBE70-C00D-449D-877A-21BB0F3A9965}"/>
          </ac:grpSpMkLst>
        </pc:grpChg>
        <pc:grpChg chg="del">
          <ac:chgData name="Siraj Mohammad" userId="S::sirajm@microsoft.com::dd4c52c3-6074-444b-bdd3-975c90885aa7" providerId="AD" clId="Web-{6C71625F-D31B-4F75-ABD7-E8A263130F0C}" dt="2018-10-19T14:14:13.123" v="6"/>
          <ac:grpSpMkLst>
            <pc:docMk/>
            <pc:sldMk cId="1092283993" sldId="428"/>
            <ac:grpSpMk id="535" creationId="{1AFCCE96-7DAC-4712-BFB5-A4538061D379}"/>
          </ac:grpSpMkLst>
        </pc:grpChg>
        <pc:grpChg chg="del">
          <ac:chgData name="Siraj Mohammad" userId="S::sirajm@microsoft.com::dd4c52c3-6074-444b-bdd3-975c90885aa7" providerId="AD" clId="Web-{6C71625F-D31B-4F75-ABD7-E8A263130F0C}" dt="2018-10-19T14:14:13.123" v="5"/>
          <ac:grpSpMkLst>
            <pc:docMk/>
            <pc:sldMk cId="1092283993" sldId="428"/>
            <ac:grpSpMk id="536" creationId="{C94B9149-1FC2-403D-A572-EB536B63FF8D}"/>
          </ac:grpSpMkLst>
        </pc:grpChg>
        <pc:grpChg chg="del">
          <ac:chgData name="Siraj Mohammad" userId="S::sirajm@microsoft.com::dd4c52c3-6074-444b-bdd3-975c90885aa7" providerId="AD" clId="Web-{6C71625F-D31B-4F75-ABD7-E8A263130F0C}" dt="2018-10-19T14:14:13.123" v="4"/>
          <ac:grpSpMkLst>
            <pc:docMk/>
            <pc:sldMk cId="1092283993" sldId="428"/>
            <ac:grpSpMk id="537" creationId="{C259D0EF-6823-4327-9633-FB580E3C7202}"/>
          </ac:grpSpMkLst>
        </pc:grpChg>
        <pc:grpChg chg="del">
          <ac:chgData name="Siraj Mohammad" userId="S::sirajm@microsoft.com::dd4c52c3-6074-444b-bdd3-975c90885aa7" providerId="AD" clId="Web-{6C71625F-D31B-4F75-ABD7-E8A263130F0C}" dt="2018-10-19T14:14:13.123" v="3"/>
          <ac:grpSpMkLst>
            <pc:docMk/>
            <pc:sldMk cId="1092283993" sldId="428"/>
            <ac:grpSpMk id="538" creationId="{7DD3985E-AB9E-4779-8EEC-B676D7AA91FE}"/>
          </ac:grpSpMkLst>
        </pc:grpChg>
        <pc:grpChg chg="del">
          <ac:chgData name="Siraj Mohammad" userId="S::sirajm@microsoft.com::dd4c52c3-6074-444b-bdd3-975c90885aa7" providerId="AD" clId="Web-{6C71625F-D31B-4F75-ABD7-E8A263130F0C}" dt="2018-10-19T14:14:13.123" v="2"/>
          <ac:grpSpMkLst>
            <pc:docMk/>
            <pc:sldMk cId="1092283993" sldId="428"/>
            <ac:grpSpMk id="539" creationId="{A38AB862-5A9E-4BD6-BD50-EB93BF4CFAD0}"/>
          </ac:grpSpMkLst>
        </pc:grpChg>
        <pc:grpChg chg="del">
          <ac:chgData name="Siraj Mohammad" userId="S::sirajm@microsoft.com::dd4c52c3-6074-444b-bdd3-975c90885aa7" providerId="AD" clId="Web-{6C71625F-D31B-4F75-ABD7-E8A263130F0C}" dt="2018-10-19T14:14:13.123" v="1"/>
          <ac:grpSpMkLst>
            <pc:docMk/>
            <pc:sldMk cId="1092283993" sldId="428"/>
            <ac:grpSpMk id="540" creationId="{9ED9DB66-5225-41C1-845E-7FB5F2508C61}"/>
          </ac:grpSpMkLst>
        </pc:grpChg>
        <pc:picChg chg="add mod">
          <ac:chgData name="Siraj Mohammad" userId="S::sirajm@microsoft.com::dd4c52c3-6074-444b-bdd3-975c90885aa7" providerId="AD" clId="Web-{6C71625F-D31B-4F75-ABD7-E8A263130F0C}" dt="2018-10-19T14:14:25.764" v="35" actId="1076"/>
          <ac:picMkLst>
            <pc:docMk/>
            <pc:sldMk cId="1092283993" sldId="428"/>
            <ac:picMk id="253" creationId="{B8A271F6-B212-4765-9BA1-F77ADBFC1836}"/>
          </ac:picMkLst>
        </pc:picChg>
        <pc:picChg chg="del">
          <ac:chgData name="Siraj Mohammad" userId="S::sirajm@microsoft.com::dd4c52c3-6074-444b-bdd3-975c90885aa7" providerId="AD" clId="Web-{6C71625F-D31B-4F75-ABD7-E8A263130F0C}" dt="2018-10-19T14:14:13.139" v="32"/>
          <ac:picMkLst>
            <pc:docMk/>
            <pc:sldMk cId="1092283993" sldId="428"/>
            <ac:picMk id="509" creationId="{3D8A7DCE-E29F-48CA-866C-4C886C22A4C6}"/>
          </ac:picMkLst>
        </pc:picChg>
      </pc:sldChg>
    </pc:docChg>
  </pc:docChgLst>
  <pc:docChgLst>
    <pc:chgData name="Dan Gartner" userId="9e340812-aebf-4e4c-9745-002b3134f155" providerId="ADAL" clId="{F7D6D624-DCC1-403E-B79F-4E9AC12C481D}"/>
    <pc:docChg chg="modSld">
      <pc:chgData name="Dan Gartner" userId="9e340812-aebf-4e4c-9745-002b3134f155" providerId="ADAL" clId="{F7D6D624-DCC1-403E-B79F-4E9AC12C481D}" dt="2018-12-04T18:22:56.552" v="1"/>
      <pc:docMkLst>
        <pc:docMk/>
      </pc:docMkLst>
      <pc:sldChg chg="addSp">
        <pc:chgData name="Dan Gartner" userId="9e340812-aebf-4e4c-9745-002b3134f155" providerId="ADAL" clId="{F7D6D624-DCC1-403E-B79F-4E9AC12C481D}" dt="2018-12-04T18:22:56.552" v="1"/>
        <pc:sldMkLst>
          <pc:docMk/>
          <pc:sldMk cId="653294868" sldId="1860"/>
        </pc:sldMkLst>
        <pc:spChg chg="add">
          <ac:chgData name="Dan Gartner" userId="9e340812-aebf-4e4c-9745-002b3134f155" providerId="ADAL" clId="{F7D6D624-DCC1-403E-B79F-4E9AC12C481D}" dt="2018-12-04T18:22:48.223" v="0"/>
          <ac:spMkLst>
            <pc:docMk/>
            <pc:sldMk cId="653294868" sldId="1860"/>
            <ac:spMk id="3" creationId="{CE2F0A96-604B-42E9-A9DB-C27CBB260220}"/>
          </ac:spMkLst>
        </pc:spChg>
        <pc:picChg chg="add">
          <ac:chgData name="Dan Gartner" userId="9e340812-aebf-4e4c-9745-002b3134f155" providerId="ADAL" clId="{F7D6D624-DCC1-403E-B79F-4E9AC12C481D}" dt="2018-12-04T18:22:56.552" v="1"/>
          <ac:picMkLst>
            <pc:docMk/>
            <pc:sldMk cId="653294868" sldId="1860"/>
            <ac:picMk id="4" creationId="{B5628D25-1DCF-4A0D-B85A-5A66B45DCE22}"/>
          </ac:picMkLst>
        </pc:picChg>
        <pc:picChg chg="add">
          <ac:chgData name="Dan Gartner" userId="9e340812-aebf-4e4c-9745-002b3134f155" providerId="ADAL" clId="{F7D6D624-DCC1-403E-B79F-4E9AC12C481D}" dt="2018-12-04T18:22:56.552" v="1"/>
          <ac:picMkLst>
            <pc:docMk/>
            <pc:sldMk cId="653294868" sldId="1860"/>
            <ac:picMk id="5" creationId="{4436CE9F-14C7-4B76-A02B-91B0E7801BA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Features</c:v>
                </c:pt>
              </c:strCache>
            </c:strRef>
          </c:tx>
          <c:spPr>
            <a:pattFill prst="narHorz">
              <a:fgClr>
                <a:schemeClr val="accent1"/>
              </a:fgClr>
              <a:bgClr>
                <a:schemeClr val="bg1"/>
              </a:bgClr>
            </a:patt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2012</c:v>
                </c:pt>
                <c:pt idx="1">
                  <c:v>2013</c:v>
                </c:pt>
                <c:pt idx="2">
                  <c:v>2014</c:v>
                </c:pt>
                <c:pt idx="3">
                  <c:v>2015</c:v>
                </c:pt>
                <c:pt idx="4">
                  <c:v>2016</c:v>
                </c:pt>
                <c:pt idx="5">
                  <c:v>2017</c:v>
                </c:pt>
              </c:numCache>
            </c:numRef>
          </c:cat>
          <c:val>
            <c:numRef>
              <c:f>Sheet1!$B$2:$B$7</c:f>
              <c:numCache>
                <c:formatCode>General</c:formatCode>
                <c:ptCount val="6"/>
                <c:pt idx="0">
                  <c:v>22</c:v>
                </c:pt>
                <c:pt idx="1">
                  <c:v>58</c:v>
                </c:pt>
                <c:pt idx="2">
                  <c:v>65</c:v>
                </c:pt>
                <c:pt idx="3">
                  <c:v>111</c:v>
                </c:pt>
                <c:pt idx="4">
                  <c:v>262</c:v>
                </c:pt>
                <c:pt idx="5">
                  <c:v>435</c:v>
                </c:pt>
              </c:numCache>
            </c:numRef>
          </c:val>
          <c:extLst>
            <c:ext xmlns:c16="http://schemas.microsoft.com/office/drawing/2014/chart" uri="{C3380CC4-5D6E-409C-BE32-E72D297353CC}">
              <c16:uniqueId val="{00000000-D8AB-4CDE-95F0-D776BD1A7BBC}"/>
            </c:ext>
          </c:extLst>
        </c:ser>
        <c:dLbls>
          <c:showLegendKey val="0"/>
          <c:showVal val="0"/>
          <c:showCatName val="0"/>
          <c:showSerName val="0"/>
          <c:showPercent val="0"/>
          <c:showBubbleSize val="0"/>
        </c:dLbls>
        <c:gapWidth val="219"/>
        <c:overlap val="-27"/>
        <c:axId val="694521256"/>
        <c:axId val="694517648"/>
      </c:barChart>
      <c:catAx>
        <c:axId val="694521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17648"/>
        <c:crosses val="autoZero"/>
        <c:auto val="1"/>
        <c:lblAlgn val="ctr"/>
        <c:lblOffset val="100"/>
        <c:noMultiLvlLbl val="0"/>
      </c:catAx>
      <c:valAx>
        <c:axId val="694517648"/>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694521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12/4/2018 12:22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0T13:51:58.195"/>
    </inkml:context>
    <inkml:brush xml:id="br0">
      <inkml:brushProperty name="width" value="0.05" units="cm"/>
      <inkml:brushProperty name="height" value="0.05" units="cm"/>
      <inkml:brushProperty name="color" value="#004F8B"/>
    </inkml:brush>
  </inkml:definitions>
  <inkml:trace contextRef="#ctx0" brushRef="#br0">0 555 3328,'0'-2'339,"1"-1"-65,-1 0-56,0 0-48,1-4 49,2-8 117,-2 11-206,0 0 46,0 1 63,0 0 82,-1 2 100,1 1 117,-1 0-218,0 1 35,0 0 39,0 0 41,0 10-377,0 0 47,0 22 271,0-32-184,0-1 106,7-7-185,-1 1 60,0 1 180,1 0 1,-1 0 0,7-3-354,-2 2 225,-5 4-161,0-1-41,13-9 3,-14 7 0,-1 1 1,1-1-1,-1 0 0,1-2-26,26-41 186,-23 35-167,1-2-15,1-2 37,13-13 119,-18 24-116,0 1 0,0-1 0,0 1 1,0 0-1,1 0 0,0 2 0,1-1 0,-1 0 1,2 0-45,-3 2 40,0-1 0,-1 0 1,0 0-1,4-3-40,18-16 206,-7 2 29,5 3 69,-5 6-255,-15 8-48,1 0-1,-1 0 0,1 0 1,0 1-1,2 0 1,-2 0-1,0 0 0,0 0 1,1 1-1,-2 0 0,2 0 1,3 0-1,3 1 16,-2-1 1,-1 0 0,9-2-17,8-3 174,18-8-174,-1-1 96,-13 8-70,-13 3-10,-11 3-11,1-1 1,0 1-1,-1 0 0,5 1-5,-8 0 8,-1 0-1,1 0 0,0 1 1,-1-1-1,1 1 1,-1 0-1,1-1 0,1 2-7,7 3 33,-3-1-23,0-1 1,0 1 0,0-1-1,3 0-10,10-1 53,-20-2-47,0 1 0,0-1 0,0 1 0,1-1 0,-1 1 0,0-1 0,0 1 1,0-1-1,0 1 0,-1-1 0,1 1 0,0 0 0,0 0 0,0 0 0,-1 0 0,1 0 0,0 0 0,-1 0 0,1 0 0,-1 1 0,1 0 0,-1-1-6,8 20 67,-5-10-62,-2-10-7,3 32 16,-4-15 40,0-1 40,0-8-27,0-7 8,0-2-22,7 3 54,-4 5-94,-2 7-73,-1-14 59,1 53 113,0-11 37,-4 29-149,-1-49 140,-2 1 94,5-10-81,-5 1-47,-2 1-51,-12 39-122,-5-2 73,-6-3 60,-4-3 47,33-45-69,0 1 1,-1-1-1,1 0 1,-1 0 0,1 0-1,-1 0 1,0 0 0,0 0-1,1-1 1,-1 1-45,-4 0 60,0-1-38,-4 0 16,1 1-35,-18 14-117,4-2-16,7-10 119,16-4 13,1 0 0,-1 0 0,0 0 0,1-1-1,-1 1 1,0 0 0,0 0 0,1 0 0,-2-1 0,1 1 0,1 0-1,-1-1 1,0 1 0,1 0 0,-1-1-2,0 0-3,1 0 0,-1 0-1,0 1 1,0-1 0,1 0 0,-1 0 0,1-1 0,-1 1-1,1 0 1,-1 0 0,1 0 0,0 0 0,-1 0-1,1-1 4,-1-5-30,1 0 0,-1 1 0,1-1 0,1-2 30,-1-2-1,4-49 11,0 41 17,6 0-104,-1 0-75,1-11 18,2 3 1,10-16 133,1 2-53,25-46-4,-27 48-14,16-23 71,9-1 2,24-25-2,-43 57 53,0 0 57,14-9-15,-30 30-88,0 2 1,13-8-8,-15 10-12,-1 2 1,0-1-1,2 2 0,6-3 12,-8 4-18,1 0 0,-2 0 0,1 0 0,1 2 0,8-1 18,16-3 143,2-4-64,-21 4-66,1 1 0,-1 1 0,1 0-13,-10 1-1,0 1 0,1 0 0,-2 0 0,1 1 1,0-1-1,0 1 0,-2 0 0,2 1 0,-1-1 0,1 1 0,2 1 1,29 19 70,3 1 21,-13-13-119,-21-9 31,1-1 35,5-1 69,-3-1 39,12-1 181,-7 4-164,4 3-8,-1 1-85,-2 1-56,-9-2-20,0-1 0,0 0 0,0 0 0,-1 1 0,3 1 6,9 14 53,-4-5 39,-6-5-58,-1-1-1,1-1 1,1 0-1,-1 0 0,1-1 1,8 7-34,-7-7 127,-1 2-34,0 2-14,1 5-5,-1-1-26,-3-6-9,-1 1-1,0-1 0,0 0 1,-1 0-1,-1 5-38,4 7 48,-2-10-51,-1 6 40,1 3 5,-1-8-49,1 0-22,-4-6 27,0-2 1,2 35 5,-2 38-8,-4-27 63,-5 3 29,9-35-12,1 0 43,-1-12-126,0 1 1,-1-1-1,1 1 1,-1 0 0,-1-1-1,1-1 1,-1 1-1,0 0 1,0 0-1,-3 2 7,-9 19 11,14-25-18,-17 33-76,-4 0 73,17-28 26,0 0-1,0 0 1,-1-1-1,0 1-15,3-3 19,-1-1-1,0 1 0,0 0 1,0-1-1,0 0 1,0 0-1,-1 0-18,5-2-3,-1 0 1,1 0-1,0 0 1,-1 0-1,1 0 0,0 0 1,-1 0-1,1 0 0,-1 0 1,1 0-1,0 0 0,-1 0 1,1-1-1,0 1 0,-1 0 1,1 0-1,0 0 0,-1-1 1,1 1-1,0 0 0,-1 0 1,1-1-1,0 1 0,0 0 1,0-1-1,0 1 0,0 0 1,0-1-1,-1 1 0,1 0 1,0-1-1,0 1 0,0 0 1,0-1-1,0 0 3,-7-17-20,6 12 58,-4-8-38,2 9-26,0 1 0,0-1 0,-1 0 0,1 1 1,-2-2 25,-3-1 10,1 0 61,-1-3-170,5-2 33,3-16 19,0 17 57,2-11-38,0-3-1,3 3 1,-2-2 0,5-6 28,-2 3-74,-2 12 7,2 1 34,18-27 56,-17 27-3,1-1 0,1-4-20,18-34-135,4 2 106,-8 13 70,-11 20-39,21-25 77,-22 31-81,1 1-34,2-3 17,4-3-52,-10 11 93,-1 1 46,-4 2-84,0 1 0,0 1 0,0-1 0,0 0 0,0 1 0,1-1 0,1 1 16,14-5-28,-6 2 45,-5 2 18,1 1-37,-3 2-40,2 0 0,0 0 0,-1 1 0,4 1 42,-6-2-4,0 1 5,-1 1 35,-4-3-26,1 1 0,-1-1 0,1 1 0,0-1 0,0 1 0,0-1 0,-1 0 0,1 1 0,0-1 0,0 0 0,0 0 0,0 0 0,-1 0 0,1 0 0,0 0-10,10 0-76,-1-1 36,8-3 45,-12 3 20,0-1 0,1 1 1,0 1-1,-1-1 0,0 1 0,0 0 1,0 0-1,1 1-25,4 2-83,1 2 42,0 0 43,-2 1 44,-2-2 19,7 5-68,-2-4 75,-9-4-74,-1 1-1,1 0 0,-1 0 0,0 1 0,1 0 0,-1 0 0,1 0 0,-1 0 0,0 0 0,-1 0 0,1 0 0,0 1 0,-1-1 0,1 1 0,-1 0 0,2 2 3,1 9 7,-1 0 1,1-1-1,-1 0 0,-1 5-7,12 36 77,-13-39-86,-2-3 13,3-6 49,2 2-64,0-1 1,-2 0-1,0-1 1,0 1-1,0 1 0,-1-1 1,0 2-1,0-1 11,1 25 36,-3-15 23,0-2 34,-1 12 119,1-25-228,0-1 0,-1 1 0,1 0 1,-1-1-1,0 1 0,-1 1 16,-9 23-36,-1-11 57,1-1 0,-3 2-21,0 2 41,-27 30 165,25-30-194,-1-7 8,14-12-7,-1 0 1,1 1-1,-1-1 1,1 0-1,-1-1 1,1 1-1,-1-1 1,1 1 0,-1-1-1,-3-1-13,-12 6-15,16-4 8,1-1 1,0 1-1,0 0 0,0-1 1,0 1-1,0-1 0,-1 0 1,1 0-1,-1 0 7,3 0 0,-1 0-1,1 0 1,-1 0-1,1 0 1,0-1-1,-1 1 1,1 0-1,-1 0 1,1 0-1,-1-1 1,1 1-1,0 0 1,-1-1-1,1 1 1,0 0-1,-1-1 1,1 1-1,0 0 1,-1-1 0,-2-13 25,4 5-25,1-1 0,0 1 0,0 0 0,0 0 0,1 1 0,1-2 0,-1 2 0,5-9 0,11-30 0,-11 24-4,-1-3-36,1-7-60,1 1-38,11-21-106,6-18-39,4 2 73,-19 51 160,-1-1-1,7-7 51,7-5 2,2 4 39,-1 7-97,0 2 35,-5 6 25,0 2 1,1 0-1,1-1-4,15-6 72,-6 2-37,-9 6 23,-2 5-101,-17 4 49,1 0-1,-1 0 1,0 1 0,0-1 0,0 0-1,1 1 1,-1 0 0,0 0 0,0 0-1,0 0 1,-1 0 0,1 1 0,0 0-6,12 9-63,-6-5 207,3-1-92,-2 0-99,7 2 70,3 6 83,-18-11-84,0 0-1,1-1 0,-2 1 0,1 0 0,-1 0 1,1 0-1,0 0 0,-1 0 0,1 0 0,-1 1 1,0-1-1,1 2-21,12 23 37,2 0 102,-8-12-2,0 0-1,-1 1 0,1-1 0,-2 2-136,-4-11 40,0 1 0,-1-1-1,0 0 1,0 3-40,1 20 101,-1-2-33,-2 105 88,0-86-45,1-1 93,-3-24-135,-5 2-39,-17 19-22,14-21 2,-5 7 89,0-4-93,6-7-27,-2 0 0,-3 1 21,1-3 25,1-1 42,4-7 13,1-6-64,7-1-16,0-1 0,0 1 0,0-1-1,1 1 1,-1-1 0,0 1-1,0-1 1,1 1 0,-1-1 0,0 0-1,1 1 1,-1-1 0,1 0-1,-1 1 1,1-1 0,-1 0 0,1 0-1,0 0 1,-1 1 0,1-1-1,0 0 1,-7-12 24,5 8-46,-1 0-1,1 0 0,-1 1 1,0 0-1,-3-3 23,-7-5 20,7 2 5,3-4-77,2-18-95,2 21 140,-1 5 15,0-1 0,1 0-1,0 1 1,2-6-8,10-26-68,1 11-131,12-18 199,-16 29-20,1-3 18,13-22 46,-6 15-60,15-23-14,-4 5 13,-6 17-53,3 0 46,16-17 144,-31 33-146,1 2 0,1 0 0,0 0 0,13-8 26,-5 6-3,-15 7-3,1 1-1,0-1 0,0 2 0,0-1 1,3 1 6,0-1 0,-1 0 1,-1-1-1,5-2 0,7-3 0,-4 3 76,2 0 0,5 0-76,1 0 12,-9 2-53,0 1-64,-1 2 45,7 1 34,-1 3 50,21 7 50,-14 1-104,-23-10 33,15 5-3,0 1-1,0-1 1,4-3 57,-20-3-37,0 1-1,0-1 0,1 1 1,-1-1-1,0 1 1,0 0-1,0 0 0,0 0 1,0 1-1,0-1 1,-1 1-1,2 0-19,3 4 61,2 0 1,-2-1-1,3 4-61,3 4 31,11 10-26,-21-20 8,1-1 0,-1 0-1,0 1 1,0 0 0,-1 0-1,1 1 1,1 3-13,2 3-8,-1 0-35,6 9 17,-7-3 42,0-2 0,0 7-16,2 8-38,-1-10 39,-3-5 41,0 2-1,-1 5-41,-1 3 12,3 5 22,-1-14 23,-2 2 81,0 9-122,-3-3-99,-1-2-1,-4 12 84,-1-3 4,2-4 111,7-23-111,-9 25-36,4-15 67,2-6 24,1-1 36,-1-1 46,-1-1 53,1-1-8,0-1-71,0-1-60,-1 0-46,0 0-45,-5 5-117,8-5 151,1-1-1,-1 1 1,1-1 0,-1 1 0,1-1-1,-2 0 1,2 1 0,-1-1-1,1 0 1,-1 0 0,0 1 0,1-1-1,-1 0 1,1 0 0,-1 0-1,0 0 1,1 0 0,-1 0 0,0 0-1,1 0 1,-1 0 0,1 0-1,-1 0 1,0 0 0,1 0 2,-1-1 3,0 1-1,0-1 1,-1 0 0,1 0-1,0 1 1,-1-1 0,1 0-1,0 0 1,0 0 0,0 0-1,0-1-2,-13-18 35,9 9-79,0-11 14,4-5-80,1 1-104,1 13 59,1 2-35,1-5 74,1 1 57,2-2 43,6-10 52,-2 4-4,-6 7-42,6-8 51,0 1-33,12-24-71,-5 7-41,-10 28 132,0 0 1,4-9-29,21-21-6,-21 30-21,2 1 1,-2-1-1,6-3 27,-3 5-29,-1 2 0,0-1-1,2 1 1,-1 1-1,0-1 1,1 2 0,1 1-1,-2 1 1,8-2 29,-7 4-38,18-5 35,16-1 120,-19 6-56,-10 2-52,-3 2-34,0 0-37,20 6 36,-3-2 113,0 0 93,0-3 78,1-1 64,-5 0-225,-3 4-33,5 7-21,-23-8-36,0 0 0,-1 0 1,7 6-8,-4-3 4,-2 0 0,0 2 0,0-1 1,-2 1-1,7 7-4,-6-4 28,-1-1 0,0 0 0,-1 0-28,3 9 32,19 41-59,-17-36 40,-4-6 35,0-2 46,-3-2-26,0 1 0,-1-2 0,-1 1 0,0 0 0,0 16-68,-2 16 81,0-21-86,0-22 20,-2 1 1,2 0 0,-1-1 0,0 1 0,-1 0-1,1-1 1,-3 5-16,1-3 28,-1 0-1,1 0 1,-1 0 0,0-1 0,-1 1-1,0-1 1,0 0 0,-4 2-28,-1 1 33,0-1-1,1 0 1,-1-1-1,-1-1 1,-2 0-33,-29 15 6,26-18 50,4-4-76,2-6-56,9 6 67,1 0 0,0 0 0,-1 0 0,1 0 1,-1 0-1,1 0 0,0 0 0,0 0 0,-1-1 1,1 1-1,0 0 0,0 0 0,0 0 9,3-39-382,4 1 83,3 1 72,4 2 59,14-23-8,20-24 31,26-22-4,-51 73 183,-11 16 24,-1 2 0,2-1 0,14-9-58,7-7 14,-9 11-124,1 1 0,24-14 110,-2 8-18,-24 15 33,-6 5-43,1 1 0,17 0 28,-3 0 7,4-1 83,-20 3 3,0-1 40,-2 0-100,-1 1 0,1 1 0,-1 0-1,0 1 1,2 1 0,-2 0 0,11 3-33,-16-3-8,-1 0 40,9 0 126,-3-1 61,23-1 377,-19 0-343,-8 1-172,-1 0-42,22 1 19,-20 0-57,-1 1-1,0 0 0,4 1 0,-8-1-2,1 0 0,0 1 1,0-1-1,-1 1 0,3 2 2,15 16 41,-12-9 42,-1-1-39,0 5-27,5 7-35,-12-17 16,-1 0-1,1 1 1,-1 0 0,0 1 0,-1 0 2,2 7 36,-2 3 37,-1-5-11,-1-1 0,-2 11-62,-6 26 65,-4-5-25,-4 7-40,6-19 11,7-23 10,-1 1 1,0 0-1,-2 1-21,-29 46 39,28-46-30,-8 11-29,-2 0 33,-42 47 113,35-41-112,12-18-5,-8 4 81,9-9-65,-1-3-45,4-3-31,0-1-39,7 2 67,-1-1 0,0 0 0,2 0 0,-2 0 0,1 0 0,-1 0 0,1 0 0,0 0 0,-1 0 0,1-1 0,0 1 0,0 0 0,0-2-1,0 2 1,0-1 0,0 1 0,0 0 0,0-1 23,0-1-36,0 0 1,1 0-1,-1 0 0,1 0 0,-1 0 0,1 0 0,0 0 0,0 0 0,0 0 0,1-1 36,0-5-97,1 1-1,0 0 1,2-5 97,8-20-216,-11 30 197,15-36-66,-1-1-49,9-27-129,-4 22 127,-2 8 84,0 2 82,-1 8 37,-4 3-71,10-9-59,8 0 8,2 4 38,-16 14 26,-1 1 1,2 3-1,1-1 0,0 0 0,2 1 0,-2 3 1,1-1-1,2 1-9,-2 2-36,0 1 0,11-2 36,-10 3-6,-1 1 52,44-2 219,-36 4-218,-9 1-44,0-1 70,4 1 85,10-1 167,3 0 27,-14 0-150,-2 1-77,0 0-56,-12 0-65,1 1 1,1 1-1,-1-1 1,0 1-1,-1 0 1,5 2-5,21 11-37,-4-1-70,-12-5 106,-4 1 45,-9-6-8,-1-1-1,1 1 1,0 2 0,-1-2 0,0 1-36,-1-1 33,-1 0 0,1 0-1,-1 0 1,0 0 0,-1 0 0,1 1 0,-1-1 0,0 1 0,1 0 0,-2 0 0,1 0 0,0-1-1,-1 1 1,0 1-33,0 29 70,-1-2-35,-2 7-27,-3 21-41,-3-18 41,5-26 59,-1 1 0,-7 13-67,-1-3 18,-4 7-48,-2 1 28,6-12 47,2-6 37,-2 0 53,-3-4-155,10-11 29,0 1 0,1-1 0,-2 0 0,1 0-1,-1-1 1,-2 1-9,-7 1-28,4-2-52,5-1 44,0-1-34,-28 0-414,25 0 391,1 0 67,8 0 12,0 0 1,0 0-1,0 0 1,0 0-1,0 0 1,0 0-1,0 0 1,0 0-1,0 0 1,0 0-1,0-1 1,0 1-1,0 0 1,-1-1-1,1 1 1,0-1-1,0 1 1,1-1-1,-1 0 1,0 1-1,0-1 1,0 0-1,1 1 1,-1-1-1,1 0 1,0 0-1,-1 0 1,1 1-1,-1-1 1,1 0-1,-1 0 1,1 0-1,0 0 1,0 0-1,-1 0 1,1 0-1,0 0 1,0 0-1,0 0 1,0 0-1,0 0 1,0 0-1,0-1 1,0 1-1,0 1 1,1-2 13,6-25-252,6 1 75,-6 11 107,0-2 46,0 0-70,21-38-419,-14 33 342,-5 9 122,0 2 57,15-24 14,-10 17 18,0-2-1,1 1-39,20-19-74,24-26-27,-37 43 111,-1-1 38,2 3 24,1-1-40,25-14-54,-34 23-6,2 1 0,1 0 0,-1 3 0,1-1-1,2 1 29,2 0-8,1 0 43,19-7 142,89-19 665,-112 28-788,5-1 24,18-1-78,-12 6 81,-15 0-19,2 0 64,31-7 417,-24 4-308,-13 2-158,1 0-39,5 1-64,-1 0-106,2 2 182,-12 0-15,0 0 0,0 0-1,0 0 1,0 1 0,1 1-35,6 3 26,1 1-50,-1 3-74,-9-8 112,-1 1-1,2-1 1,-1 0 0,1 0 0,3 1-14,-4-2 7,-1 0-1,2 0 0,-2 1 1,0-1-1,0 1 1,0 0-1,1 1-6,-3-2 0,0 1 1,1-1-1,-1 0 1,0 0-1,-1 1 1,1-1-1,0 0 1,0 0-1,-1 1 0,1-1 1,0 1-1,-1-1 1,0 1-1,1 0 1,-1-1-1,0 1 0,0 0 1,0 0-1,0 1 0,1 60 31,1 20-21,-6-28 51,1-34-15,-1-1 0,-1 1 0,-4 12-46,5-23 52,-1 2 0,-1-2 0,-4 7-52,-2 4-17,-15 18-70,10-15 67,4 1 74,0-3 15,-12 6-82,15-16 26,-14 10 110,14-14-88,1 0-44,-5 5-1,-27 11-124,30-17 148,-1 0 63,11-6-68,0 0 0,0-1 0,-1 1 0,1-1 0,0 1 0,0-1 0,0 0 0,-1 1 0,1-1 0,0 0 0,-1 0 0,0 0 0,1 0 0,0 0 0,-1 0 0,1 0 0,0 0 0,0 0-9,-5-2 4,-2-1-49,3 0-25,0 1-40,-2-2-118,1-2 44,-2-10-89,6 10 196,1 1-1,0-1 1,1 0 0,0 1-1,-1-1 78,2-8-147,1-1 50,3-1 20,-1 0-1,2 1 1,0-1 77,0-1-137,0 0-92,-4 11 188,0 0 0,1 1 0,0-1 0,-1 1 0,1 0 1,2-1 40,16-20-64,-12 15 77,-1 1 32,36-43-57,-20 27 51,2 3 1,5-6-40,6 1 2,-7 4-2,9-5 11,-9 8-1,0 2 44,11-9 238,19-8-292,-13 13 55,-29 15-85,17-5 62,-30 12-8,1-1 0,-1 1-1,0 0 1,1 1-1,-1-1 1,1 1-24,9 0-35,-1 0 36,15 0 89,0 0 77,38 0 309,-48 0-365,3 0-41,-19 0-84,13 3-9,-15-3 22,14 2 55,-14-2-49,0 0-1,1 0 1,0 1 0,0-1 0,-1 0 0,0 0-1,1 1 1,-1-1 0,0 1 0,1 0-5,1 0-19,0 0 104,0 0 40,0 1-124,4 2-33,2 1 26,11 2 7,-19-6 0,0-1 0,0 0 0,-1 2 0,1-2-1,0 0 1,0 0 0,0 1 0,0-1-1,0 0 1,0 0 0,0 0 0,0 0-1,0 0 1,0-1-1,12 1 36,-12 1-52,10 6 11,-4 0 72,3 3-9,5 1-82,-6 2 17,-8-9 15,0-1 0,0 0 0,0 0-1,0 1 1,0-1 0,0 4-8,-1 5 50,1 1 0,-2 10-50,0-3-6,1-7-81,-1 0 91,-1-4 56,1 0 37,-6 22 330,2-18-267,0-1-64,0 2-101,0-1-61,1-1 36,-4 10 56,-2-2 86,2-6-142,-5 5 76,1-4-80,-1-1 35,-6 12 21,5-10-37,7-10-41,-2 2 41,0 1 34,-17 15 112,14-18-98,5-6 46,-5-1-107,-2 0-29,8 1 69,-6 0-12,-1-3-40,6-3-46,4-5-50,2-1 48,1-1-38,0 1-42,-1 11 136,2-1 1,-1 1-1,0 0 1,0-1 0,0 1-1,0 0 1,1 0 0,-1-1-1,1 1 1,-1 0-1,1 0 1,-1 0 0,1 0-1,0-1 32,17-19-238,-3-2 85,4-4 65,-16 23 88,0-1 0,2 1-1,0-1 1,2-1 0,11-9-87,-4 3 83,22-20 59,-25 22-68,-2 1-34,21-24 178,-15 14-46,-3 7 3,0 2 17,-1 3 36,8-9-46,-16 14-84,-1 0 1,1 0-1,-1-1 1,1 1 0,0 0-1,1 1 1,0-2-12,19-7 78,14-3 154,-23 8-160,1-1-44,7-1-3,20-8 52,-29 11-70,-2 0 0,1-2 0,-1 1 0,4-2-7,-3 1-1,1 0 0,13-4 1,65-18-101,-47 17 81,0-2 72,-12 4-3,3-3 34,-13 6-60,8-3-177,-9 6 89,-4 2 56,-1 0 55,-2 2 92,-4 1-62,-6 0-18,-3-2-75,2 1 67,10 2 388,-11-3-398,0 2-55,11 7-14,-1 5 96,-6-7-46,4 7-93,-2-1 62,-3 5 60,-3 7 105,-3-19-85,0 2-1,0 0 1,0 0 0,-2 4-70,-1 2 49,-1 0-45,1-3-32,0 2 72,-6 12 88,6-18-92,-4 5 85,-1-4-70,2-1-34,-17 24-86,0-3-21,15-17 153,7-8-52,-1 0 1,1 0-1,-1 1 1,0-1-1,0 0 1,0-1-1,0 1 1,-2-1-1,2 0 1,-1-1-1,2 1 0,-2 0 1,0-1-1,1 1 1,-4 0-16,-18-2 57,2-3-48,5 0-46,0 2-45,5 1 90,3 0-58,-16 0-122,11 0 135,14 0 37,1 0 0,0 0 1,-1 0-1,1 0 0,-1 0 0,1 0 0,0 0 1,-1-1-1,1 1 0,0 0 0,-1 0 0,1 0 1,0 0-1,-1-1 0,1 1 0,0 0 1,-1 0-1,1 0 0,0 0 0,0 0 0,-1-1 0,1 0-7,-1 0 0,1 0-1,-1 0 1,1 0-1,-1-1 1,1 1 0,0 0-1,0 0 1,0 0 0,0-1-1,0 1 1,0 0 7,2-19-120,1 11 68,6-5 14,0-2-36,22-27-264,-15 24 224,5 0 70,34-32 22,-2 0 33,-15 20-43,2 5 45,0 0-1,1 4 0,8-2-12,11-1 84,2 4 105,-10 5-415,3 2 77,0 4 81,-1 7 84,-26 2 20,1 0-72,-22 1 10,0 1 1,0 0-1,0 0 1,-1 0-1,5 2 26,20 6 38,-14-5 18,-1 1 0,9 3-56,-8 2 4,-1 1-35,-13-8 39,0 0 1,-1 0-1,1 1 1,0-1-1,0 1 1,0 0-1,0-2 1,-1 2-1,0 1 1,0-1-1,-1 1 1,1-1 0,-1 0-1,0 1 1,1 3-9,0 6 37,-1 1-38,2 13-35,-1-9 27,-2 0 57,-3 3 66,-4 12 127,-13 21 163,12-38-318,2 1-46,-4 5-79,5-14 39,1-1-1,-1 2 1,0-2 0,-2 0 0,1-1 0,-32 38 51,21-27 38,-14 19-89,29-34 14,0 1 1,-1-1 0,0 0-1,-1 0 1,2 0 0,-1 0-1,0-1 1,-1 1 0,1-1-1,-1 0 1,1 0 0,-1 1-1,0-2 1,0 1 0,0-1-1,0 0 1,0 0 0,0 0-1,0 0 1,0-1 0,0 0-1,0 0 1,-1 0 0,0 0-15,3 0 4,0-1 1,0 1-1,0-1 1,0 0 0,0 0-1,0 0 1,0 0 0,0 0-1,0 0 1,0 0-1,0-1 1,0-1-5,-7-3-29,2 2-67,-5-1 22,1-1 90,0-2 75,-1 1 63,-7-10 234,-6-13 368,15 17-460,6 4-629,3 0 54,2 0 48,2 0 47,2 1 42,1 0 38,5-10-5,0 3 110,-3 4-112,-1 0 79,0-1 47,16-26 175,-15 20-144,-2 1-88,-3 7-27,-1 1-40,0 3-324,1-1 52,0 3 48,2 0 46,1 1 41,-1 0 39,8 0-102,-2 1 148,1 1 63,6 0 42,-2 2 70,-4-1 19,-4-1-62,-1 1 0,2-1 0,5-2 29,42-13-239,-2-1 10,-21 10 112,0 2 62,74-14 26,-59 13-53,12-3-19,0-1 55,88-10 55,-119 18-5,-1 2-1,5 1-3,26 6-29,-39-4 78,17 4-78,16 5-163,-23 1 84,-10-3 73,-5 0 43,1 0 43,-2 2-90,-2 2 36,7 12 85,-7-1 48,-10-20-87,0 1 0,-1-1 0,0 0-1,-1 0 1,1 1 0,-1 3-43,-3 22 395,-5 0-79,-5-3-105,8-14-154,-2 1-37,-2 3-53,1 0-74,-11 20 71,8-14 35,-2-2 0,-14 18 1,6-18 0,3-7 30,2-2 32,3-4 49,3-3-129,1 0 45,-23 8 178,18-10-166,0-1-99,6-2-23,1-1-43,-1-2 150,1-3-77,3-2-63,1-2-45,3 6 76,-1 0-1,1-1 0,0 1 0,0 0 1,0-1-1,1 2 0,-1-1 0,1-1 1,0 0 85,3-7-193,2 0 73,3-5-31,7-22-194,3 1 51,2 2 57,3 0 58,2 3 64,3 4 66,2 1 69,5 7 75,75-46-374,1-1 12,-54 40 200,4 5 77,-28 11 38,0 3-37,13-3-79,19-1 68,-17 6 4,-19 4 30,0 2 33,-10 0-53,8 0 109,-5-1 43,31 0 280,-20-3-251,-22 3-80,1 1-50,11 3-36,-11-1-48,1 1 0,11 3 19,-10-1 42,0 1 60,-10-5-71,-2 1 1,1 0-1,0 0 1,-1 0-1,1 0 1,-1 1-1,0 0 1,0-1-32,8 14 231,-7-7-58,-3 0 51,-2 0-83,1 0-54,-2 6-33,0-1-65,-2 12-67,3-7 87,-2 15 92,-2-10-82,3-8-53,0-7 96,-1 0 81,-7 20 472,6-21-453,1 1-62,-5 8 17,0 1-53,2-7-50,0 0 0,-2 2 0,0-2 0,-3 2-14,-1 0 35,-13 14-60,2-5 62,-10 10-37,1-9 3,-4-3-55,7-7 90,16-6-73,-2-1-53,2-1-68,-1-1-83,1-2-29,-1 0 36,0-2 44,2-2 49,12 2 132,0-1 0,-1 1 0,1 0 0,0 0 0,-1 0-1,1-1 1,0 1 0,-1 0 0,1 0 0,0-1 0,0 1 0,-1 0 0,1 0-1,0-1 1,0 1 0,0 0 0,-1-1 0,1 1 0,0 0 0,0-1-1,0 1 8,-1-15-149,1 10 86,1 2 27,-1 0 1,0 1-1,1 0 1,-1-1-1,1-1 1,0 1-1,1-2 36,11-19-188,6 1 60,1 1 60,1 0 66,-4 1 55,1 2-45,46-42-90,-36 35 103,-9 10 30,12-12-14,-2 2-38,12-8-99,24-15 100,-17 20 2,-20 14 0,-2 1 0,2 2-1,16-4-1,-16 7 34,3 1 34,-4 3 131,23 0-199,-12 2 51,1 1-46,16-1-95,-7 2 285,6 2-195,-1 0 120,-44-1-63,0 1 0,0 0 0,-1 0 0,2 1-57,1 1 53,0-1 0,-1 2 0,2 1-53,28 17 106,-5 3-39,-10-2-41,4 15 124,-22-26-162,0 0-1,3 9 13,15 52 62,-13-42 45,6 17-107,-6-14 33,-10-28 5,0 1 0,-1 0-1,0 0 1,0 1 0,-1 7-38,0-11 29,0 1-1,-1 0 1,1 0 0,-1 0 0,-1-1 0,1 1 0,-1 0-1,-1 4-28,1-5 22,-1 0-1,0 1 1,1-1-1,-1 0 1,-3 4-22,-7 8 77,-1 1 13,2-7-65,-27 11 31,7-4-21,27-14-45,0-1 1,-1-1-1,1 1 1,0 0-1,-1-1 0,2 0 1,-1-1-1,-1 1 1,1-1-1,0 0 1,-1 0-1,0 0 1,1-1-1,-5-1 10,-9 0-38,17 2 25,0 0-1,0 0 1,0 0-1,0-1 1,0 1-1,0 0 1,-1-1 0,1 1-1,0-1 1,0 0-1,1 1 1,-1-1 0,0 0-1,1 0 1,-1-1-1,1 1 1,0 0-1,-1 0 1,0-2 13,1 3-40,-8-13-308,6 4 118,2-2-53,2-3 129,3 0 45,7-13-11,-2 10 62,15-17 58,-15 22-29,39-47 13,-34 38-55,2 3 0,2 0-1,7-8 72,4 2-30,-1-1 34,5 2-3,20-9-72,4 6 5,-19 9 77,-33 14-3,62-21 69,35-5-37,-87 26-39,44-9-115,-32 9 158,-9 1-10,-6 2-22,1 0 0,-1 0 1,1 1-1,7 2-12,-1 2 61,0 1 51,5 1-52,11 3-52,-2-1 1,-14-2 42,-17-6-45,0 0 1,0 0-1,0 0 0,-1 0 0,1 0 1,1 0-1,-2 1 0,1-1 0,-1 0 1,0 1-1,1 0 0,-1-1 0,0 1 1,0-1-1,0 1-6,13 32 89,-12-27-63,0 0 1,1-2-1,0 1 0,2 3-26,6 11 149,-1 0-67,-1 8-39,2 12-22,-6-18 6,1-2 35,0 2-100,-1-4 32,-4-10 34,2 0 0,-3 0-1,1 7-27,-1-10 40,-1 0 0,1 1 0,-1 0 0,-1-1 0,-1 4-40,1-2 61,0-1 0,-1-2 0,1 2 0,-1-1 0,-3 4-61,0 0 24,1 0-1,-2 0 1,-4 3-24,7-9 6,1 0 0,0 0 0,0-1 1,-1 1-1,0-1 0,1 0 0,-1 0 1,1 0-1,-1-1 0,-2 1-6,-10 4-20,-5 4-61,-3 2-25,6-7 68,2 1 50,14-4-2,-1-1 0,1 0-1,-1 0 1,0 0 0,1-1 0,-1 1 0,0-1-1,1 1 1,-2-1 0,1 0 0,0 0 0,1 0-1,-1 0 1,-2-1-10,5 1-22,-1 0-1,1-1 0,-1 1 1,0-1-1,0 1 0,0-1 1,1 1-1,-1-1 1,0 1-1,1-1 0,-1 0 1,0 1-1,1-1 0,-1 0 1,1 0-1,-1 0 0,1 1 1,-1-1-1,1 0 0,0 0 1,-1 0-1,1 0 0,0 0 1,0 0-1,0 0 1,0 1-1,0-1 0,0 0 1,0 0 22,1-15-268,2 0 61,1-1 53,-3 5 2,0 0 49,1 0 42,-1 1 34,4-11 44,9-31 108,-9 36-145,-1 1-63,5-4-57,9-7 57,3 2 55,3-11-136,4-1 164,10-8-69,-1 11 62,5 2 66,-7 11-13,2 0-41,81-27-99,-61 27 78,-28 12 17,1 0 0,0 2-1,0 0 1,3 3-1,37-8 88,-68 12-88,32-7 26,-25 6-2,0 0-1,0 1 1,-1 0-1,1 0 1,0 1-24,5 0 67,-2-1-36,12 1-2,-7 3 31,-4 2 57,0 2 91,-8-1-125,2-1 0,-1 1 0,0 0 0,0 0 0,3 6-83,3 11 204,4 10-169,-2-4-16,-5-11 28,21 55 10,23 30-34,-49-95-40,1-1 40,6 9 114,5 21 365,-15-29-334,-2 2-67,-2 0-53,-2 0-40,-1-2-48,0 1-1,-8 7 41,12-15 2,1 1-6,-11 11 16,-7 8 84,-5-3-2,7-12-84,-57 15-525,44-14 327,8-3 109,0 0 66,16-5 39,-2 1-52,-1-3-84,1-1-59,6 2 147,2 1 0,-1-1 0,0 0 0,1 1 0,-1-1 0,1 1 0,-1-1 0,1 0 0,-1 0 0,1 1 0,-1-1 0,1 0 0,0 0 0,-1 1 0,1-1 0,0 0 0,0-1 22,0-11-168,2 1-30,-1-1 60,2-13-44,0 20 159,-3 4 0,0 0 0,1 0 1,-1 1-1,1-2 1,0 1-1,0 0 1,0-1-1,0 1 0,0 0 1,0 0-1,1 0 23,15-17-170,-1-1 53,1-3 50,-2 2 48,8-14 83,-7 16-51,-4 2-47,1 2 1,3-1 33,4-2 8,-1 2 61,2 3 84,2-2 135,0 0-69,0 2-62,1 1-52,9-5-30,1 1-63,6-1-114,32-9 102,-21 11 35,-34 11-33,0 0 0,1 1 0,-1 1-1,1 0 1,0 2 0,13 0-2,6 2 87,-2-3-60,-5 1-24,-28 0-1,-1 0 0,2 1 0,-1-1-1,0 1 1,1-1 0,-1 1-1,0 0 1,0 0 0,0 0 0,1 0-1,-1 0 1,0 0 0,0 1 0,0-1-1,0 0 1,1 2-2,3 4-4,1 1 0,-3-1-1,6 6 5,5 6-15,-13-17 27,-1 0 0,1 1 0,-1-1 0,0 1 0,0-1 0,0 1 0,0-1 0,0 1-12,6 34 34,-2-5-36,-2-10 87,-1-3 51,-1-1 0,-1 5-136,-1 12 103,0-13-105,1-3-66,0-12 67,0 17 3,0-3 0,-2 1 0,-2 16-2,-1-24 50,-3-2-49,5-9-18,1-2-1,-1 1 0,0 1 1,-1-1-1,1 0 0,-3 1 18,-5 2-101,2-1 0,-2 0 0,-1-1 0,-1 0 101,7-1-53,-7 1-29,-2 0 41,-25 1 25,27-6-7,1-2-84,3-2-53,7 5 116,0 0 0,1-1 0,-1 0 0,1 1 0,-1-1 0,1 0 0,0 1 0,0-1 0,0 0 0,-1-2 44,-1-10-203,3 7 142,0 1 0,1 0 0,0 1 0,1-6 61,11-23-156,-3 12-96,16-19 252,-10 15-163,-2 0-78,-7 13 156,-3 5 20,0-1-1,1 0 1,0 2 0,0-1 0,2 0 65,9-14-112,7-6-5,-19 24 102,0-1 1,1 1-1,-1 0 0,4-2 15,13-8 3,-1 2-1,7 0-2,31-20 75,-42 23-103,2-1 0,2 2 0,-3 0 0,6-1 28,2 0 17,1 3 54,0-1 72,0 0 90,-2 1-125,15 0-105,-2 0-43,-12-1 71,-5 5 78,10 3-25,-6 1-37,-4-2-8,11 0 174,6 0 87,-25 0-242,0 0-39,10 3 98,-16-1-103,1 0 0,-1 0 0,0 1 1,1 1-15,23 14 30,-14-6 38,-9-4 218,0 4-42,0-1-41,-1 0-44,-1-2-52,1 1-39,-5-6-33,0-1 1,0 0 0,0 0-1,0 0 1,0 0 0,0 0-1,-1 0 1,0 0 0,1 2-36,-1 14 135,-1 1-40,0 2-65,3 3-56,4-2 58,2 1 51,3-2 42,9 23 205,-15-30-307,0 2 0,-2 1 1,0-3-1,0 2 0,-1 1 0,-1-1-23,-1-11 6,0 1 0,0 0-1,0 1 1,-1-3 0,0 2-1,0-1 1,-1 1-1,0-1 1,0 1 0,0-1-1,0 0 1,-1 0-1,0 0 1,-1 0 0,0-1-1,-3 5-5,-22 16 17,9-12-61,-1-2 0,-16 8 44,4-1 2,23-14 102,0-2-112,2-1-60,1-2-41,-3-2-197,9 1 273,0 1 0,0-1 0,0 1 0,0-1 0,1 1 0,-1-1 0,0 0 0,0 1 0,1-1 0,-1 0 0,0 1 0,1-1 0,-1 0 0,1 0-1,-1 0 1,1 0 0,-1 0 0,1 0 33,-2-10-246,3-5 93,4-5 48,3-9-10,-1 4 4,-3 4 114,2-2-80,-4 15 35,0 2 0,2-2 0,-1 1 0,1 0 1,0 0-1,0 1 42,8-10-40,0-1 0,2 1 0,8-7 40,6-6-83,8 0 1,-10 10 85,-5 0 44,43-47-10,-21 24-37,-3 6-86,1 3 49,-31 27 36,2 0 0,0 0 1,0 1-1,2 0 0,-2-1 0,6 1 1,-14 5-1,14-4 32,0 1 64,0 3 60,4 2 56,2 4-68,28 10 109,-19-2-28,-18-9-104,0-1-37,15 3 1,-14-4-81,-2 1 0,2 0-1,-1 1 1,2 2-3,12 7 20,-2 1-1,25 16-19,50 40 144,-100-68-140,66 49 71,-63-46-67,-1-1 1,0 0 0,0 0 0,0 1 0,0 1 0,0-1-1,-1 0 1,0 2 0,0-1 0,0 0 0,-1-1 0,0 1-1,1 0 1,-1 0 0,-1 1 0,0-1 0,0 1 0,0 0-1,-1-2 1,0 2 0,-1-1 0,0 2-9,1-2 16,-1-1 1,0 0-1,-1 1 0,1-1 0,-2 0 1,1-1-1,0 1 0,-1 0 1,1 0-1,-4 3-16,2-3 30,-9 13 37,11-15-60,-2 1 0,1-1-1,-1 0 1,1 0 0,-2-1-1,1 1 1,-1 0-7,-5 2 2,-17 12 2,-4-2-1,1 0 1,0-2-1,-11 1-3,25-8 33,8-4 1,-2 1 1,2-1-1,-1 0 1,-1 0-35,-5-1 10,-4 1 29,1-1 1,-18-1-40,30 0-8,-1-1 1,0 0-1,1-1 1,-2 0 7,-10-5-55,3-2-35,-5-9-216,18 16 274,1 0-1,0 0 0,0 0 0,-1-1 0,1 1 0,0 0 0,1 0 0,-3-2 33,3 2-22,0 0-1,-1 0 1,1 0 0,0 0-1,0 0 1,0 0 0,0 0-1,1 1 1,-1-1 0,0-1 22,2 0-23,-1 0 0,0 1 0,0-1 0,0 1 0,1-1 0,-1 1 0,1-1 0,0 1 23,26-33-239,3 2 86,-9 13 69,1 1-1,1 2 1,15-9 84,-8 5-10,2 0 9,21-9 1,-38 22 4,0 0-1,-2-2 1,7-5-4,20-13 84,-24 15-67,1 1-1,2-5-16,4-3-17,0 2-99,-9 10 36,-1 5 43,-11 3 37,-1 0 0,0 1 0,-1-1 1,1 0-1,0 1 0,0 0 0,0-1 1,0 1-1,-1 0 0,1 0 0,0 0 1,0 0-1,0 0 0,-1 0 0,1 0 1,-1 0-1,1 1 0,-1-1 1,1 1-1,-1-1 0,1 2 0,6 10 52,-6-11-39,1 1 0,-2-1 0,1 0 1,0 0-1,-1 0 0,1 0 0,1 0 0,-1 0 1,1 0-14,2 2 1,38 23-51,-25-12 57,0 1 77,-10-8 0,-1 1 35,6 8 83,3 3 111,-7-4-151,3 11-32,11 18-58,-13-27-11,3 4 98,-12-18-130,1-1 0,-1 0 0,0-1 0,1 1 0,-1 1 0,-1-1 0,1 0 0,0 3-29,-1 0 24,1-1 1,-2 1-1,1-1 1,0 2-1,-1-2-24,-5 22 39,-7 8-38,9-15-2,4-17 3,0-1 0,0 0-1,-1 1 1,1-1 0,-1 0-1,1 1 1,-2 1-2,0 0 24,0-1-1,0 1 1,-1-1-1,0 1 1,-2 2-24,-19 13 75,6-7-2,-19 9-73,19-11 17,4-5-109,-1-6-99,0-6 130,11 1 22,2-1-21,-3-2-17,-3-16-182,7 17 222,2 1 47,2-10-128,1 0 0,3-8 118,2 2-224,0 1 0,9-16 224,29-41-430,-14 29 225,-23 33 159,39-56-22,-27 45 8,6-6 20,20-5 39,-36 28-1,1 3 11,-1 0-1,12-7-8,-14 9 18,-1 1 1,0 1-1,0 1 0,-1 0 0,2 1 0,1-1 0,8 0-18,4-1 110,13-5 116,-2 0-37,-13 5-127,-9 1-36,-9 3-23,-1-1 0,1 1 0,1 0-1,-1 0 1,-1 0 0,1 0-1,0 0 1,2 1-3,27 9 85,-17-6-69,-3 2 0,13 5-16,-6-3 73,34 21 359,-42-22-369,0 1-33,61 42-85,-24-19 47,-6-7 35,-1 1 41,-18-10-4,-5-5-73,1 3 67,-1 1 51,1 4 35,-15-16-102,-1 2 0,0 0 0,0 0-1,0 0 1,0 1 0,-1-1 0,0 1-1,0 0-41,-1-2 20,0 0-1,-1-1 1,1 1-1,0-1 0,-1 0 1,0 0-1,0 1 1,0 0-1,0-1 1,0 1-1,0 0 0,-1-1 1,1 1-1,-1-1 1,0 2-20,-7 18 21,6-19-10,0 1 0,-1 0 0,1 0 1,-1 0-1,0-1 0,0 1 0,0-1 1,-1 0-1,1 0 0,-3 1-11,-8 7 7,8-6 10,1-1 1,-1 0-1,-1 0 0,1 0 0,0-1 1,-2 0-1,-3 2-17,-35 9 12,-42 12-35,72-22 14,-1-1-1,1-1 1,-1 0 0,-6-1 9,3-3 13,3-5-69,1-6-82,14 11 96,0-1 0,0 0 0,0 0 1,1 1-1,-1-2 0,1 1 0,-2-3 42,2 0-78,0 1 1,0-1-1,0 1 0,0-5 78,0-12-172,3 4 75,1 2 58,10-42-327,5 3 74,6 1 96,4 2 116,-15 31 25,0 3-1,1-2 1,5-3 55,12-8-26,-5 11-39,0 4 48,-15 9 27,1 2 0,0-1 1,0 1-1,0 1 0,1 1 0,0 0-10,-12 3-4,28-7-77,2 2 60,-1 2 48,0 5 36,-3-1-52,-22-1-27,1 0 0,0 1 0,-1-1 0,0 1 0,0 0 0,1 0 16,19 8 11,-13-6-36,0 2-1,-1 0 0,10 7 26,-6-2 33,-1 2 64,3 3-11,2 1 99,24 20 396,-28-18-393,-12-14-196,0 0 1,0 1 0,0-1-1,-1 0 1,1 0 0,0 3 7,6 19 8,1-3 48,1 1 62,-1-8-120,-1 3 66,-6-11-11,-1 1 0,0-2 1,0 0-1,0 1 1,-1 0-1,-1 1 1,1 1-54,-3 19 87,-1-9-12,2-9-39,-1-2 0,0 1 0,0 0 1,-1 0-1,0 1-36,-2 1 26,0 2 51,-1 4 87,-5 7 145,-1-10-36,0-3-81,-1-2-66,0-1-51,-6 1-34,-27 8-12,26-11 19,9-4 11,0-3-59,1-2-50,2-3-38,1-5-54,6 8 103,0-1 1,0 1-1,0-1 0,0 0 1,0 1-1,1-1 0,-1 0 0,1 1 1,0-1-1,0-2 39,1-17-137,2 1 1,0-1-1,1 1 1,1 1-1,4-7 137,1-6-145,-1 5 50,2-2-70,8 4 81,3 4 61,0 1 36,13-12 28,-15 13-1,1 1-39,-2 0-65,2 3 0,4-2 64,18-10-89,-13 15 62,-4 3 38,1 2 42,2 0-45,82-15 21,12 4-46,-33 7-51,9 4 68,-18 4-41,8-1 39,45 4 2,-32 7 43,0 3-43,-2 9-2,-61-8-39,21 7 41,-27-5-4,15 10 48,-39-17-30,-1 0-1,-1 0 0,2 0 1,-2 2-1,1-1 0,0 2 1,2 2-14,-7-6 10,-1 0 1,1 0-1,-1-1 1,1 2 0,-1-1-1,0 1 1,0 0 0,-1 0-1,1 0 1,-1 0-1,0 0 1,0 1-11,1 9 40,-1 2 0,-1 0 0,-1-1-40,1 7 62,0-18-33,0 0-1,-1-1 1,0 0-1,0 1 1,0 0 0,0-1-1,-1 1 1,1-1 0,-1 1-1,-2 2-28,-9 15 111,-6 0-81,16-19-8,-1 1 0,1-1 0,-1 0 0,0 0 0,1-2 1,-1 1-1,1 1 0,-2-1 0,1-1 0,0 1-22,-29 8 133,13-4-86,-1-2-53,4 2-64,-2 1-29,-1-2 34,-17 5 20,-1 1 85,-16 6 113,31-9-100,-23 5 2,29-10-3,14-2-66,0-1-1,0 1 1,0-1 0,0 0-1,0-1 1,0 1 0,0 0-1,-1-1 1,1 0 0,0 0 0,-1 0-1,2 0 1,0 0 0,-1 0-1,0-1 1,0 1 0,1-1-1,-1 1 1,1-2 0,-1 1-1,1 0 1,-1-1 14,-20-27-103,2-3 53,5 7 59,0-2-6,1-2-89,14 24 45,-1 1 0,1-1-1,-1 1 1,1-5 41,1 7-29,0 0 0,0 0 0,0 1 0,0-1 0,0 0 0,1 0 0,-1 0 0,2-3 29,12-25-144,-5 12 86,17-34-38,-18 39 53,0 1 0,1 2 0,0-1 0,1 0 0,1 1 1,-1 1-1,9-6 43,14-9-52,5 6 46,-19 8 6,4 0 0,-2 3 0,1 1 0,1 0 0,5 0 0,9 0-9,56-9 91,-67 11-82,1 1-35,46-4-3,-37 3 38,2 3 0,-3 1 0,23 2 0,5 1-45,0-3 36,14 0 80,-39 3 9,1 1 37,-24-1-106,27 4 5,-1 0 0,10 6-16,-37-8 1,-1 0 1,0 1-1,1 1 0,-1 0 0,-2 1 1,2-1-1,-2 2 0,8 6-1,5 8 41,-1 3 53,-15-15-29,-1 1 0,0-1 0,0 1 0,-1 2 0,0-1 0,0-1 0,0 6-65,-3-6 54,0-1 0,-2 0 0,2 4-54,-2 0 128,0 2-43,0 0-29,-2 12-31,0-19-23,0-2 1,0 2-1,-1-1 0,0 2-2,-10 16 86,-4-1 217,-1-2 0,-8 7-303,0 2 221,6-11-179,14-17-13,-2 2 0,0-3 0,1 1 0,-4 1-29,-30 11 110,15-9-79,5-4 5,13-3-13,0 0 1,1-1-1,-2 0 1,1 0-1,0-1 0,-1 0-23,-26-11 48,18 5-71,1-1-45,0-4-17,2-1 35,7 7 37,1-1 0,-1 1 0,2 0 0,0-2 0,0 1 0,-1-3 13,-4-16-73,3-1-78,5 14 34,0-2-33,2 10 145,-1 0 0,2 1 0,-1-1 0,0 0 0,1 1 0,0 0 0,0-1 0,1 0 0,0 0 0,3-4 5,19-26-48,-9 15-41,-2 6 45,-1 1-1,11-10 45,-4 7-117,3-1 0,21-10 117,1 0-218,5 3 218,15-8-61,-60 31 61,26-11 52,14-4-52,-1 0 28,-15 7 45,18-4-73,6 1 20,-9 5-37,1 0-38,-42 7 52,126-13-169,-94 13 92,10 1 80,9 4 4,-15 2-36,0 1 44,145 43 239,-179-49-247,37 15-36,-30-10-2,0 0-1,0 1 1,9 5 34,-13-5-12,1-1 0,-1 3 0,0-2 0,6 9 12,-8-10 22,0 2 0,-1 2 0,2 2-22,16 35 57,-12-22-70,7 25 13,-7-10 11,-4 0 50,-4-15 22,-2 3 43,-2-19-79,0-1 0,0 2 0,-2-1 0,2 0 1,-1 2-1,-1-3 0,-1 0 0,1 1 0,-5 7-47,1-3 125,0-3 0,-7 11-125,-3 0 166,1-5 39,-2-1-91,8-9-73,0-1-1,1 0 0,-8 2-40,6-3 51,7-3-22,1-1 1,-1 0-1,1 0 1,0 0-1,-1 0 1,1-1 0,-3 0-30,-13-3 46,15 3-70,-6-5-47,-3-6 59,3 2 12,1 3-7,0-2 0,-1 1 1,0-3 6,-8-7-44,17 17 28,0-1-1,0 1 1,0 0-1,0 0 1,0 0-1,1-1 1,-1 1-1,0-1 1,1 1-1,-1 0 1,1-1-1,-1 1 1,1-1-1,0 1 1,0 0-1,0 0 1,-1-1-1,2 1 0,-1-1 17,1-15-115,1 5 42,-2 11 69,4-10-42,-1 5 50,-3 3 0,2 1-1,-1-1 1,0 0 0,-1 1 0,1-1 0,0 1 0,-1 0 0,0-2-4,4-11-198,0 1 45,3-2 38,0 1 34,12-13 2,-1-2 74,-5 12 23,0 0-157,-1 2 47,17-17 18,-8 13 82,-5 6 47,1 0 0,15-9-55,-1 5 23,-3 3-48,1 4-64,27-6-36,3 2 83,14-1 63,-21 9 67,2 1-88,-25 4 53,-2 1-42,-1 0-39,-3-1-35,7 1-92,-4 2 90,4 0 34,-25-1 35,-1 0-1,2 1 0,-1 0 1,0 0-1,0 0 0,0 1 1,1 0-4,2 1 14,-1-1 1,-2 1-1,2 1 0,-1 0 1,1 2-1,-1-2 1,2 3-15,3 4 18,0-1 1,-1 1-1,2 6-18,13 16-57,-6-2-29,-3-1 56,-1 10 51,-11-28 6,-2 1-1,1-2 0,-1 0 1,-1 5-27,1 3 54,0 17 107,0-5 301,-3 26-462,-2-26 128,-3-3-88,4-21 9,0 0 0,0 0 0,-1-1 0,-3 6-49,5-8 29,-1 0 0,-2-1 0,1 1 0,0-1 0,0 1 0,0-1-1,-3 3-28,2-4 11,0 1-1,1-1 1,-1 0-1,0 1 1,-2-1-11,0 1 31,-2 0 1,0-1-1,1 0 1,0-1 0,-4 1-32,-11-2 39,6-3-54,1-2-50,6 0 37,6 4 12,-2 0 0,2-1 0,0 0 0,-1 1 1,1-1-1,0 0 0,0 0 0,1-1 0,-1 1 0,-1-3 16,-4-9-41,1-2-56,4 9 23,0 0 0,0-1 0,1 1-1,1-1 1,-1 1 0,1-6 74,2-10-121,1 6 77,-2 0-82,1 4-43,-1 2 0,2-1 0,1-1 169,1-4-49,0 0 1,1 3-1,3-10 49,1 4-72,1 2 0,1-2 1,1 2-1,2-4 72,4-1-80,1 2 0,-1-1 1,3 2 79,36-29-59,-36 34 47,0-1-1,7 0 13,-2 2-24,0 2 1,1 0-1,0 2 0,0 1 0,24-4 24,59-9-195,-84 19 185,-3 0 34,14 1 83,-2 2-82,-1 3-53,-11 0-39,-1 0-1,12 6 68,13 6-28,-24-7 21,0 0 48,8 6 71,-28-12-101,0 0-1,-1 1 1,1-1-1,0 1 1,-1-1-1,0 1 1,0 0-1,1 0 1,0-1 0,-2 1-1,1 1 1,0-1-1,-2 0 1,1 0-1,0 0 1,0 0-11,7 26 106,-1-1 1,-2 1-1,2 22-106,-6-34 111,-1 1-1,-2 16-110,1-22 70,-1 0 1,0-1-1,-1-1 0,-3 11-70,-13 22 240,-8-4-106,18-27-116,-1-2-1,0 2 1,0-3 0,-1 0 0,-1 0-1,2-1 1,-3 0 0,1 1 0,-1-3-18,-3 3 37,-66 31 39,70-35-74,-2 0 0,0-1 0,0 0-1,1-1 1,-5 1-2,8-3 22,-4 3-65,-3 0-28,7-3 94,9-1-21,1 0 0,0 0 0,-1 0 0,1 0 1,-1 0-1,1-1 0,0 1 0,-2 0 0,2 0 0,-1 0 0,1 0 0,0-1 1,-1 1-1,1 0 0,0 0 0,-1-1 0,1 1 0,0 0 0,0-1 1,-1 1-3,-3-10-59,5 4 39,0-1 0,0 0 1,0 1-1,1-1 0,0 1 0,3-4 20,3-16-164,7-25-187,2 1 76,9 3 84,-18 35 144,0-2-1,7-6 48,12-12-83,-15 15 52,2 1 1,12-12 30,2 6-69,19-11 27,-12 9 42,2 0-1,23-9 1,-22 12 2,-8 7-99,0 0 0,32-10 97,-52 21-4,66-20-13,11 2 17,-65 16 8,3 1-1,-2 2 0,1 0 1,-1 1-1,24 3-7,3 0-68,-36-3 68,1 2-1,-2 0 1,7 1 0,-13 0 36,13 1 32,0 0-35,5 3-30,11 4-40,-22-5 18,-1 0 0,0 0 0,5 4 19,-10-5 20,0 1 1,-1-1-1,4 5-20,-6-4 33,-1-1 0,1 0 0,-1 1 1,0 0-1,-1 0 0,4 4-33,-2 0 41,-1 1 0,1 0 0,2 9-41,6 32 61,-4-2-50,-3-4 48,-1 2 112,-3-24-39,-2 2 32,-1-2 35,-1 0 36,-4 4 29,-3 1-58,-8 1-14,14-25-160,-1 1 0,1-1 0,-1 0 0,0 0 0,0 1 0,-1-2 0,-3 2-32,3-2 11,1-1 1,-1 0-1,0 0 1,-1 0-1,-3 1-11,-29 5 19,9-1-21,20-5 15,-75 18 106,56-16-48,2-3 36,10-2-59,2-2-50,-2-3-75,1-7-56,13 10 89,-1-1 1,0 1 0,1-1 0,0 0 0,-1 0 0,2 0 0,-2-2 43,-5-19-116,8 20 65,-2 1 8,1 0 0,0-1 0,1 1 0,-1 0 0,1 0 0,0 0 0,0 0 1,0-5 42,2-6-201,-2 0 84,0 12 102,-1 0 1,1-1-1,1 1 1,-1-2-1,0 1 1,1 1-1,0-1 1,0 1-1,-1-1 1,1 1-1,0-1 1,1 1-1,0-1 15,23-31-177,10-13 53,-25 36 82,2 2 0,9-10 42,15-6-106,17-6-6,0 4 86,-5 3 82,2 4 0,22-6-56,-4 5-60,-21 10-69,1 1-1,22-2 130,-19 8-39,0 4 50,-36 1 17,1 1 0,-2 1 0,10 2-28,19 8 32,16 6-32,-7-3 1,-31-10 0,-1 2 0,1 0-1,16 10 0,-30-13 10,-1 0-1,1-1 1,-1 1 0,-1 1-1,5 5-9,-6-6 19,1 1 0,-1 0-1,-1 0 1,1 1 0,-1-2 0,0 2 0,1 1-19,1 5 28,6 12 48,-1-2 0,-1 4 0,-1-1-76,-3-7-10,2 9 49,0 2 50,-1-6 67,-2 2-1,0-2 1,-2 2 0,0 7-156,-3-9 56,0-12-41,0 0-1,-1 1 1,-2 7-15,-2-1 40,-2-1 39,-2-3 58,-3-2 72,9-9-177,0-1 0,1-1 0,-1 1 0,0 0 0,0-1-1,0 0 1,0 0 0,0 0 0,0 0 0,0 0 0,0-1 0,0 0-1,-2 0-31,-25-2 130,-1-3-107,16 2-65,0 1-45,2 0 54,0-1 43,-31-6 122,26 3-131,-1-1-101,11 3-4,-1 0-42,0-4-173,3-2 65,2-4 60,4 0 53,3-2 50,1 1 43,0 0 39,1 2 33,-2 4 21,3-13-58,2-14-130,-4 25 41,1-3 0,0 2 0,1 0-1,0 1 1,3-4 102,6-10-105,-8 12 74,2-1 1,1 0 0,6-6 30,7-3-97,-11 15 54,11-8-19,0 1 36,13-7 38,3 6 43,2 1-7,40-15-16,-41 16-38,-17 6-31,1 1 1,0 1-1,18-3 37,8 5-23,-9 2-20,-31 1 26,2 0 0,1 1-1,-2 0 1,2 1 17,12 1 10,2 0 32,0 0 98,0 2 0,5 2-140,-20-4 54,-2 1 1,1 0-1,8 5-54,13 8 60,-4 8-7,-2-1-44,10 14-9,-16-15 55,2 0 73,-10-10 59,0 1-51,-1 1-44,-1 1-37,0 3-29,0 0-33,-1 3-103,5 16 110,-9-13-54,-1 1 64,-3 0 58,-1 1 50,1 7 103,-5-5-91,1-10-30,3-7 16,1-4-70,0-5-28,1 0 1,-1 0-1,0 0 1,-1 0-1,1 1 0,0-1 1,0 0-1,-1 0 1,0 1-19,1-2 2,-1 0 1,1-1 0,-1 1 0,1 0 0,-1 0-1,0 0 1,1 0 0,-1-1 0,0 1 0,0 0-1,1 0 1,-1-1 0,0 1 0,-1 0-3,-16 11-104,8-1 101,1-2 43,7-8-16,0 0 0,0 1 0,0-1 0,-1 0 0,1 0 0,0-1 0,0 1 0,-1 0 0,1-1 0,-1 1 0,1-1 0,-2 0-23,-10 0 54,3-1-66,2-1 0,-2-1-1,1 0 1,-4-2 11,0 1 29,5 0 52,-1-2-44,2-1-40,2-2-34,-3-6-76,-1-10-140,7 18 163,-2-4-225,0-3 76,2 0 64,1 1 54,-1-15-3,3 13 86,0 0 0,1-1 1,1-2 37,1 0-105,1-2-85,-2 14 148,0 0 0,0 0 0,1 0 0,0 2 0,-1-3 42,19-28-164,-5 13 80,-5 5 54,0 3 1,1 0-1,0 0 1,3 1-1,-3 1 1,14-8 29,-20 15-15,25-20-45,1 5 50,-8 6 47,1 2 0,0 3 1,1-1-1,0 2 1,13-4-38,-11 3 14,2 0-40,-13 2-9,-1 1 0,2 1 0,4-1 35,22-1-2,0 0 0,-1 4 0,12 1 2,-31 4 0,-6 2-63,-1 1 0,6 2 63,1 0 9,0 2 45,-6-1-24,0 1 1,-1 1-31,2 2 50,-3 0-122,-2 2 37,-10-9 36,0 1 1,-1 1-1,1-1 1,-1 0-1,-1 1-1,5 12 42,-1 2 0,-1-1 0,0 3-42,-1 0 12,9 28-79,0-1 62,-1-2 84,0-1 106,-9-19 111,-6-1-38,0-12-44,-1 1-1,-3 5-213,-1 3 176,-1 0-127,-4-1 56,11-21-87,0 0 0,0 0 1,0 0-1,0 0 1,-1 0-1,1 0 0,0 0 1,-1 0-1,1-1 1,-1 0-1,1 1 0,-1-1 1,0 0-1,0 0 1,0 0-1,0-1-18,-20 3 39,12-3 23,1 0 0,-1 0 1,0-1-1,-3-1-62,-2-1 32,0-2-59,13 4 2,0-1 0,0 1 0,1-1 0,-1 1 0,1-1 0,-1 0 0,1 0 0,1 0 0,-2 0 0,1-1 0,0 1 0,1-1 0,-1 1 0,-1-1 0,2 1 0,-1-1 0,1 0-1,0-1 26,-4-9-145,1 0-1,0 0 1,-1-10 145,0-3-147,3 7-341,4 1 117,5-1 94,2 1 78,11-10-11,9-8-9,-20 26 132,12-13-33,-7 7 23,-2 1-1,5-5 98,1-8-192,22-21 192,-23 33-100,0 0 0,1-1 1,0 4-1,6-4 100,-3 1-45,2 2 41,33-19-2,-35 21-36,0 3 0,0-1-1,3 2 43,20-10-86,-24 10 9,2 1 0,7-2 77,-5 3-11,1-1 19,3 3 43,43 2 24,-40 1-4,-16 2-15,-3 1 0,1 0-1,1 1 1,1 1-56,26 9 59,-37-12-60,3 2 26,1 0 0,-1 0 0,6 3-25,40 30 228,-46-31-195,16 16 79,-18-16-96,0 0 0,-1 1 0,0 0 0,0 0 0,0 0-16,0 3 33,0 1 1,-1-1 0,3 5-34,1 16 149,-3-13-86,6 34 93,-6-17-129,0-7 57,0-9 8,0 2 97,-2-10-46,0 0 42,-1 3-101,-1 1 34,0-5 17,0-1 0,-1 1 1,0 0-1,-1 0 1,-1 3-136,-2 5 139,-2 1-85,1-4-43,-3 8 60,4-12-4,0 0 0,0 1 0,-1-2 0,0 0 0,-2 2-67,-14 12 100,6-11 28,-2-1-56,8-6-58,1-1 0,-1 0 0,-1 0 0,1-1 0,-6 2-14,-11-3 72,26-2-86,-1 0 1,1 0 0,-1 0-1,1 0 1,-1 0 0,1 0-1,-1-1 1,1 1 0,0-1-1,-1 1 1,1-1 0,-1 1-1,1-1 1,0 0 0,0 0-1,-1 0 1,1 0 0,0 0-1,0 0 1,-1-1 13,0-1-48,1-1-1,-1 1 1,0-1 0,0 0 0,1 0-1,-1-3 49,-3-4-78,1-2 53,0 1 1,1 0-1,-1-9 25,3 0-101,1 10 11,1 2-34,0-22-193,1-3-38,7-9 65,4-2 69,5-8 25,-9 29 91,2 3 0,6-10 105,-8 15-62,1 0-1,2-1 1,2 0 62,-3 5-78,0 0 0,5-3 78,20-12-172,4 4-55,7-1 248,-18 10-3,11-6-18,-28 16-17,0 0 1,-1 1-1,4 0 17,37-8 0,0 3 0,1 2 0,-44 6 4,4-2-46,1 2 0,1-1 0,6 3 42,24 2 21,0-1 38,14 1 42,-52-3-91,38 5 133,-36-3-150,1 1-32,4 2 16,-6-4 41,-2 2-1,1-2 0,0 2 0,0 0 1,6 6-18,18 13 70,-18-15-6,-1 2-1,0 1 1,9 10-64,-17-17 31,0 0-1,-1 0 1,0 1-1,0 0 0,1 4-30,-2-5 30,-1 1 0,2-1 0,-2 1 1,0 0-1,0-1 0,0 0 0,0 2-30,1 33 221,0-1-107,-1 22 4,-3 3-118,1-36 70,-1-1 47,-2 3 50,-5 9 32,7-32-144,-1 2 0,0-3-1,0 1 1,-2 4-55,-11 11 204,6-10-142,-14 11 175,14-13-206,1 0-105,1-3-23,-1-3 40,-2-2 39,0-2 36,-11-4 118,2-4 122,18 7-266,0 1 0,-1-1 0,1 0 0,0-1 0,0 1 0,0 0 1,0-1-1,0 1 0,1-1 0,-1-1 8,-13-30-15,10 23 18,-3-4-89,0-2 1,-4-2 85,-4-11-153,1-2-35,-10-21-308,22 34 311,6 0 46,10-19-32,-10 32 149,7-14 64,3-1-45,13-14-111,4 5-73,-18 20 60,1 0 1,1 1-1,0 0 1,13-7 126,12-3 0,50-25-183,-49 28 158,-8 4 73,-8 2-52,-4 3-22,0 1 1,-1 0-1,2 1 0,2 1 26,12-1 19,12-1-26,23-2-45,-50 7 37,0 0-1,-2 2 1,3 1-1,-3 1 1,2 0 15,-9 0 20,0-1 1,-1 2-1,0-1 0,1 2 1,0-1-1,-2 1 0,1 1 1,-1 0-1,7 4-20,12 18 111,-5 5 54,-8-8-149,5 17-70,-13-24 55,-1 3 47,-1 0 69,1 17 58,-1 9 139,-1 15-314,-3-16 177,-2-21-19,-3 2-44,-2 3-20,-9 14-1,11-36-74,1-1 32,1-3 1,0 0-1,0-1 0,0 1 0,0-1 0,-1 0 1,0 0-1,1 0 0,-2 1-51,-20 14 323,-2-2-81,4-7-117,10-6-61,0-1 1,1 0-1,-5-1-64,-1 1 98,7-1-57,1 0 1,-2-1-1,2-1 0,-2 0-41,-37-6 85,-3 0-63,-31-7-22,78 14 1,-1-1 0,0 0 0,1 0-1,0-1 1,0 1 0,1-1 0,0 0-1,-1 0 1,0 0 0,-1-1-1,-13-14-39,12 7-22,3 0-39,1-2-131,0-1 39,2-11-90,2-1 117,1-1 91,4-4 71,15-39 123,-15 43-114,-2 14-125,-1-1 1,6-10 118,0 7-151,0-1 1,0-1 0,2 1 150,15-17-204,0 5 56,-6 10 95,-2 4 47,5-2-41,15-5 30,-8 7 1,15-8-77,-32 16 81,2 0 1,0 2-1,7 0 12,18-8-87,-31 9 79,1 0 0,0 1-1,1 0 9,9-1 0,45-8 0,-38 9 26,-20 1 1,0 0 0,1 1 0,5 0-27,6 0 47,-1-1-90,17-1-122,-21 4 129,20 1-4,-29-2 41,1 0-1,0 0 1,-1 1-1,6 1 0,11 4 0,-14-5 0,0 1 0,1 1 0,0 1 0,0 0 0,-1 0 0,0 0 0,-1 2 0,2 0 13,0 1-1,-1 0 1,0 0 0,-1 2-1,0-1 1,6 9-13,-2-3 27,-2 2 1,-1 0 0,0-1 0,-1 3-28,-7-16 1,9 17 92,-1 0 0,-2 2 0,5 14-93,-10-25 17,0 2 0,0-1 0,-1 2-17,0 13 50,-1 48-5,0-40 3,0-5 52,-1 0 78,2-23-126,-2-1 1,1 1-1,-1 0 1,0-1-1,0 4-52,0-7 17,0 1 1,1-1-1,-1-1 0,0 1 0,0-1 0,0 1 1,0-1-1,0 1 0,0-1 0,-1 1 0,1-1 1,-1 1-1,1-1 0,-1 0 0,1 0 0,0 1 1,-2-1-18,-26 12 210,1-2-109,12-5-96,1-2-34,1 0-34,0 0-37,9-3 72,-11 3-155,0-1 59,-2-1 61,-1-1 62,1-1 66,0-1 67,0-1 68,2-1 72,7 1-275,1-2-65,-1-2-78,0-7-153,4-2-19,4 4 136,2 1 72,0 0 52,8-27-127,5-1 41,1 0 58,1 3 69,-1 3 54,2 2-65,7-13-218,11-11 246,-8 15-29,-21 31 25,2 0 0,-1 1 0,7-8 4,-3 6-21,1 2 0,1-1 0,10-6 21,-10 6 6,1 3 1,-1 0-1,0 2 1,1-1-1,1 1 0,-2 0-6,12-2-1,87-23-52,29-5 1,-48 13-24,-80 18 59,-2 1-1,3 1 1,-2 0-1,6 0 18,-11 0-20,0 1-1,2 0 0,-2 0 1,0 1-1,0 0 1,0 2-1,-1-1 0,2 0 21,30 18-65,1 4 99,-31-19-4,-2 0-1,2 1 1,-1 0 0,-1 0-1,2 0 1,-2 1-1,5 9-29,-2 4 49,0 2 0,0 0 1,-1-1-1,-2 3 0,0-2-49,1 12 107,-1 0 0,-1 8-107,-2-5 123,-2-1 57,-2-21-72,0-1 0,-2 7-108,-1 6 115,3-23-93,0 1 0,0-2 0,-1 1-1,1 0 1,-1 0 0,0-1 0,1 1 0,-2-1 0,1 1 0,-1-1 0,0 0 0,-1 0 0,1 0 0,-2 0 0,2-1 0,-2 2-22,-30 22 214,-4-5 41,30-16-185,-11 3 89,-1 0-88,0-2-58,-26 6-48,19-9 23,-3-5 86,28 0-56,-2 1-1,2-1 0,-1 0 0,2 0 0,-1 0 0,-1-2 0,1 3 0,0-2 0,0 0 1,0 0-1,0 0 0,0 0 0,0-1 0,1 1 0,-1-1 0,0 1-17,-8-11-48,-7-10-103,16 20 118,0 0 0,0 0 0,1 0 0,-1 0 0,1-1-1,0 1 1,0 0 0,0-2 33,0 3-21,-1-9-78,1 1 0,-1 0 0,1 0 0,1-1 0,0 1 0,1 0 0,0-4 99,8-31-170,5-10 52,-7 34 69,-1 2 0,3-1 0,0 1 0,0-1 0,2 1 0,3-4 49,3 1-88,15-15 88,-14 19-4,-1 2 0,0 1 0,3-1 1,0 3-1,-1 0 0,2 0 0,12-5 4,-9 8-41,-1 1 0,13-3 41,31-9-42,89-16 101,-109 26-90,1 4-62,-32 4 66,1 1 0,-1 1 0,1 1 0,-1 0 0,4 1 27,-11 0-40,0 1 0,0 0-1,5 2 41,-9-3-15,23 9-38,-1 6 116,-15-6-20,-1 1-36,-6-7-21,0 2 1,-1 1-1,2-1 1,-2 0-1,0 0 0,0 1 1,-1 0-1,2 3 14,7 31 45,-10-31-11,0 3 1,0-2-1,-1 1 0,-1 5-34,-3 80 145,-10 50-77,9-120-25,-2 1 78,-3 0 64,-2-3 47,8-19-199,-13 24 182,15-28-203,0 0-1,-1 0 1,1-1-1,-1 1 1,1-1-1,-1 0 1,0 1 0,0-1-1,1 0 1,-1 0-1,0 0 1,0 0-1,0 0 1,0-1 0,-1 1-12,-16 4 123,-29 6 104,33-8-152,0-1 0,-1 0 1,-8-1-76,16-1 44,-4 0-16,1 0-40,-1-1-40,-4-3-77,14 4 110,0-1 0,0 0 0,0 0 0,0 0 1,1 0-1,-1 0 0,0 0 0,1 0 0,-1-1 0,1 1 1,-1-1-1,1 1 19,-9-18-64,5 8 31,2-1 1,0 1-1,-2-11 33,4 12-39,0 0-1,1-1 1,0 1-1,1-6 40,5-35-123,-2 26 5,1 2 0,1-2 1,8-15 117,-1 8-58,4-2 53,1 3-53,-9 18 9,0 1-1,0 1 0,1 0 0,5-6 50,4 1-21,2 2 43,-4 2-42,-4 2-23,1 1 0,0 1 0,1 1 0,8-4 43,-13 8-25,18-8-12,-13 5 37,-1 1-1,3 1 0,5 1 1,28-6 0,-31 5 0,2 0 0,-1 2 0,1 0 0,0 1 0,5 2 0,0-1 9,1-1-52,26 1-92,-28 3 95,-1 6 52,-6-1 13,24 14-185,-23-11 167,-4 4 94,-10-9-74,0 1 1,-1 1 0,0 0-1,0 0 1,-1 1-28,-1-4 17,0 0-5,0 0 0,0 1 0,-1 0 0,1 4-12,5 18 80,-2-8-76,-2 8-44,0 4 5,2-11 47,-2-10 33,0 2-1,-1-1 0,0-1 1,0 1-1,-2 0 0,1 1 1,-2-2-1,1 1 0,-3 7-44,1-7 64,0-1 0,-1 0 0,-1 1 0,-1 3-64,0-4 76,-1 0 1,0 0-1,0 0 0,-2 1-76,-9 9 241,0-2-81,10-13-119,0 0-1,0 0 0,-1-1 0,1 0 1,-1 0-1,0-1 0,-5 2-40,-16 4 86,14-7-51,0-1 0,0 0 0,-2-1-35,-18 2 140,21-1-137,-20 1 78,20-4-79,4-2-44,0-2-55,0-4-71,4-3-86,5 10 230,-4-13-129,5 3 111,1-2-12,0 10 24,-1 0 1,0 1 0,1-1 0,0 1 0,-1-1 0,2-2 29,8-13-196,-1 1 1,0 0-1,10-12 196,-5 9-124,-5 10 72,8-15-160,23-20 212,-13 15-65,13-14 59,-9 16 60,-4 6-47,-5 4-190,22-11 183,-11 10-1,-18 11-33,-1 2-1,2 1 1,-1 0-1,2 0 35,5-1 12,23-8 22,-14 8-41,-6 4-39,1 4-53,-1 1 155,9 2-8,-8 6 61,-21-8-75,0 1-1,-1 0 1,-1 0-1,2 0 1,-1 1-1,0-1 1,-1 1-1,1-1 1,2 3-34,11 19 112,-2-1-78,-5-9-77,-5-4 46,2 0 34,11 43 305,-12-36-270,3 15 15,3 17-52,3 11-29,-3-20 52,-9-36-39,-1 2-1,0 0 1,-1 0-1,0 0-18,1 10 82,-3 0 106,0-9-43,-1 0 44,-6 0 15,1-4-113,-1 0-35,-2-1-7,-10 7 59,-8 5 44,7-7-114,6-2 1,10-3-13,0-1-1,0-1 1,-1 1 0,1-1-1,-1 0 1,1 0 0,-2 0-26,-93 3 161,59-4-125,40 1-36,-1-1 1,1 0-1,-1-1 0,1 1 0,-1 0 0,2 0 1,-2 0-1,1-1 0,-1 1 0,1-1 0,0 1 1,-1-1-1,1 0 0,0 0 0,-1 1 0,1-1 0,0 0 1,0 0-1,0 0 0,0 0 0,0 0 0,0 0 1,0-1-1,0 1 0,0 0 0,1 0 0,-1-1 1,0 1-1,1-1 0,-1 1 0,1 0 0,-1-1 0,0-5-2,0 0 0,1 0 1,-1-1-1,1 1 0,1 0 0,0-3 2,0-9-21,-1 10-57,0 0 1,1 0 0,2-4 77,14-46-179,-9 30 115,1-1-4,10-17 68,-4 15-62,2-1-80,-6 15 31,-1 1-34,7-4-102,1 0 72,4 5 61,-1 0 51,18-5 43,22-2 95,-35 15-57,-6 2-76,1 2-1,13-3 59,-1 5 8,-25 2-8,7 1-49,9 0-24,-20 0 72,0-1 1,0 1-1,1 0 1,-1 0-1,0 2 0,1-2 1,-1 1-1,0 0 1,0 0-1,0 1 1,1 0 0,7 5 0,-1 0 0,0 0 0,-1 1 0,5 8-4,-11-12-15,-1 1 0,0-1 0,0-1 1,0 2-1,0 0 0,-1-1 0,1 5 19,0 5 17,-2 0 65,-1-14-89,0 6 4,0 0 33,1 3 40,1 3 81,-1-12-131,-1 0 0,0 1-1,1-1 1,-1-1 0,1 1-1,0 0 1,-1 0 0,1 0-1,0 0 1,-1 0 0,1 0-1,0 0 1,0 0 0,0 0-20,0 0 9,0-1 1,0 1-1,-1-1 1,1 0-1,0 1 1,-1-1-1,1 0 1,1 0-1,-1 1 1,0-1-1,-1 0 0,1 0 1,1 0-10,7 0 24,-1 0-59,20 0-242,-14 0 209,-6 0 76,0 0 52,17-6 0,-20 5-59,-2 0 1,0 0 0,0 0 0,1 1 0,-1-1 0,0 1 0,1 0-1,-1 0 1,1 0 0,-1 0 0,1 1-2,10 1 4,21-2-64,-21-1 58,5 0 39,-13 0-399,7-4-277,-8 2 378,-1 0-82,0 0-28,-1 0-96,2-1-114,-4 3 243,1-1-35,0 1-37,-1-2-39,1 1-42,-1 1-43,1-1-46,-1 1-48,1-1-50,-1 1-52,1-1-440,-1 0-124,0 1 599,0 0-34,0 1-35,0-1-34,0 0 68,0 1 98,0-1-30,1 1-226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12/4/2018 12:21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it fun / demo heavy!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6098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0616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990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783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5762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6716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96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882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b="1" dirty="0" err="1"/>
              <a:t>PartsUnlimitedArtifacts</a:t>
            </a:r>
            <a:r>
              <a:rPr lang="en-US" b="0" dirty="0"/>
              <a:t> project: https://dev.azure.com/daveburnisonms/PartsUnlimitedArtifacts/_packaging?feed=PartsUnlimitedShared&amp;_a=feed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12/4/2018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44562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0678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41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072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7211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solidFill>
                  <a:schemeClr val="accent1"/>
                </a:solidFill>
              </a:rPr>
              <a:t>pppIntroducing</a:t>
            </a:r>
            <a:r>
              <a:rPr lang="en-US" dirty="0">
                <a:solidFill>
                  <a:schemeClr val="accent1"/>
                </a:solidFill>
              </a:rPr>
              <a:t> Microsoft Learn – the Best place to start learning Microsoft technologies – Free! </a:t>
            </a:r>
          </a:p>
          <a:p>
            <a:endParaRPr lang="en-US" sz="1200" b="1" dirty="0"/>
          </a:p>
          <a:p>
            <a:r>
              <a:rPr lang="en-US" sz="1200" b="1" dirty="0"/>
              <a:t>Quickly build skills:  </a:t>
            </a:r>
            <a:r>
              <a:rPr lang="en-US" sz="1200" dirty="0"/>
              <a:t>interactive, step-by-step bite-size tutorials</a:t>
            </a:r>
            <a:endParaRPr lang="en-US" sz="1200" dirty="0">
              <a:cs typeface="Calibri"/>
            </a:endParaRPr>
          </a:p>
          <a:p>
            <a:pPr lvl="0"/>
            <a:r>
              <a:rPr lang="en-US" sz="1200" b="1" dirty="0"/>
              <a:t>Learn by doing:  </a:t>
            </a:r>
            <a:r>
              <a:rPr lang="en-US" sz="1200" dirty="0"/>
              <a:t>browser-based interactive coding environments for hands-on experience.  Free fixed-time access to create and manage Azure resources - no credit card required.</a:t>
            </a:r>
          </a:p>
          <a:p>
            <a:r>
              <a:rPr lang="en-US" sz="1200" b="1" dirty="0"/>
              <a:t>Earn recognition:  </a:t>
            </a:r>
            <a:r>
              <a:rPr lang="en-US" sz="1200" dirty="0"/>
              <a:t> Track progress, check knowledge, and validate deployments to earn points, levels, achievements, and trophies</a:t>
            </a:r>
          </a:p>
          <a:p>
            <a:r>
              <a:rPr lang="en-US" sz="1200" b="1" dirty="0"/>
              <a:t>Learning aligned to new role-based certifications:  </a:t>
            </a:r>
            <a:r>
              <a:rPr lang="en-US" sz="1200" b="0" dirty="0"/>
              <a:t>easier for you to prepare for certification and be recognized as a leader in Microsoft technologies </a:t>
            </a:r>
          </a:p>
          <a:p>
            <a:r>
              <a:rPr lang="en-US" sz="1200" b="1" dirty="0"/>
              <a:t>Multiple modes of learning:  </a:t>
            </a:r>
            <a:r>
              <a:rPr lang="en-US" sz="1200" b="0" dirty="0"/>
              <a:t>learn in way best for you.  </a:t>
            </a:r>
            <a:r>
              <a:rPr lang="en-US" sz="1200" b="1" dirty="0"/>
              <a:t>s</a:t>
            </a:r>
            <a:r>
              <a:rPr lang="en-US" sz="1200" dirty="0"/>
              <a:t>elect from free self-paced quick tutorials and hands-on learning, to structured online courses free from Pluralsight and instructor led classes from learning partners. </a:t>
            </a:r>
          </a:p>
          <a:p>
            <a:endParaRPr lang="en-US" sz="1200" dirty="0"/>
          </a:p>
          <a:p>
            <a:endParaRPr lang="en-US" sz="1200" dirty="0"/>
          </a:p>
          <a:p>
            <a:r>
              <a:rPr lang="en-US" sz="1200" b="1" dirty="0"/>
              <a:t>Slide 2: animated learning Experience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This is just the beginning of our investment in building a learning experience to help our customers and partners build the skills in Microsoft technologies.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Today we have Over 60+ hours of learning content for Azure, Dynamics, and Power BI; and we will continue to building on this content and add additional Microsoft technologies to this experience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sz="1200" b="1"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Visit our Microsoft Learn booth to experience our new learning platform and get insights from our experts on the best way to begin building Microsoft skills.  Earn SWAG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Visit </a:t>
            </a:r>
            <a:r>
              <a:rPr lang="en-US" sz="1200" kern="1200" dirty="0" err="1">
                <a:solidFill>
                  <a:schemeClr val="tx1"/>
                </a:solidFill>
                <a:effectLst/>
                <a:latin typeface="+mn-lt"/>
                <a:ea typeface="+mn-ea"/>
                <a:cs typeface="+mn-cs"/>
              </a:rPr>
              <a:t>microsoft.com</a:t>
            </a:r>
            <a:r>
              <a:rPr lang="en-US" sz="1200" kern="1200" dirty="0">
                <a:solidFill>
                  <a:schemeClr val="tx1"/>
                </a:solidFill>
                <a:effectLst/>
                <a:latin typeface="+mn-lt"/>
                <a:ea typeface="+mn-ea"/>
                <a:cs typeface="+mn-cs"/>
              </a:rPr>
              <a:t>/learn to begin building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dirty="0"/>
          </a:p>
          <a:p>
            <a:endParaRPr lang="en-US" sz="1200" dirty="0">
              <a:cs typeface="Calibri"/>
            </a:endParaRPr>
          </a:p>
          <a:p>
            <a:r>
              <a:rPr lang="en-US" sz="1200" b="1" dirty="0">
                <a:highlight>
                  <a:srgbClr val="FFFF00"/>
                </a:highlight>
                <a:cs typeface="Calibri"/>
              </a:rPr>
              <a:t>Background:  </a:t>
            </a:r>
          </a:p>
          <a:p>
            <a:pPr marL="0" indent="0">
              <a:buNone/>
            </a:pPr>
            <a:r>
              <a:rPr lang="en-US" b="1" dirty="0">
                <a:solidFill>
                  <a:schemeClr val="accent1"/>
                </a:solidFill>
                <a:cs typeface="Calibri"/>
              </a:rPr>
              <a:t>New role-based certifications! </a:t>
            </a:r>
            <a:r>
              <a:rPr lang="en-US" sz="1200" b="1" dirty="0">
                <a:cs typeface="Calibri"/>
              </a:rPr>
              <a:t> </a:t>
            </a:r>
            <a:endParaRPr lang="en-US" b="1" dirty="0">
              <a:cs typeface="Calibri"/>
            </a:endParaRPr>
          </a:p>
          <a:p>
            <a:pPr marL="0" indent="0">
              <a:buNone/>
            </a:pPr>
            <a:r>
              <a:rPr lang="en-US" sz="1200" dirty="0">
                <a:cs typeface="Calibri"/>
              </a:rPr>
              <a:t>Announcing new role-based certifications!  Today we are releasing 3 new Azure role-based certifications her at Ignite: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Certified Azure Administrator,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Certified Azure Developer and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Certified Azure Solutions Architect</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Learning content across modalities including from Microsoft Learning Partners will align to the new role-based certifications to make it easier for you to prepare for certification and be recognized as a leader in Microsoft technologies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CFBFF-73B8-4012-923E-5A7CE0ED52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183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https://customers.microsoft.com/en-us/search?sq=%22Azure%20DevOps%22&amp;ff=&amp;p=2&amp;so=story_publish_date%20desc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6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867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
        <p:nvSpPr>
          <p:cNvPr id="3" name="Notes Placeholder 2">
            <a:extLst>
              <a:ext uri="{FF2B5EF4-FFF2-40B4-BE49-F238E27FC236}">
                <a16:creationId xmlns:a16="http://schemas.microsoft.com/office/drawing/2014/main" id="{0D5BB662-0CB1-40C1-97DE-1815C5BA1F3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8074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And even today, not every single engineer in Microsoft has adopted common DevOps tools and processes.  But we’re close in terms of tools adoption, and different products and teams have their own variants of common DevOps practices.</a:t>
            </a:r>
          </a:p>
          <a:p>
            <a:pPr marL="171450" indent="-171450">
              <a:buFont typeface="Arial" panose="020B0604020202020204" pitchFamily="34" charset="0"/>
              <a:buChar char="•"/>
            </a:pPr>
            <a:r>
              <a:rPr lang="en-GB" dirty="0"/>
              <a:t>As of November 2018, our common DevOps platform has almost 96,000 ACTIVE users (engineers using the tools effectively every day)</a:t>
            </a:r>
          </a:p>
          <a:p>
            <a:pPr marL="171450" indent="-171450">
              <a:buFont typeface="Arial" panose="020B0604020202020204" pitchFamily="34" charset="0"/>
              <a:buChar char="•"/>
            </a:pPr>
            <a:r>
              <a:rPr lang="en-GB" dirty="0"/>
              <a:t>That is in addition to the millions of users outside of Microsoft</a:t>
            </a:r>
          </a:p>
          <a:p>
            <a:pPr marL="171450" indent="-171450">
              <a:buFont typeface="Arial" panose="020B0604020202020204" pitchFamily="34" charset="0"/>
              <a:buChar char="•"/>
            </a:pPr>
            <a:r>
              <a:rPr lang="en-US" dirty="0"/>
              <a:t>We actually have a very large ongoing investment in the tools that we need to successfully do “DevOps” at Microsoft – approximately 800 team members define, build, support and evolve our DevOps platform…</a:t>
            </a:r>
          </a:p>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9527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35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233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7021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536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9492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585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032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12/4/2018 12:22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4831EE-4009-400A-9905-9F6128956EC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12:22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023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26836" rtl="0" eaLnBrk="1" fontAlgn="auto" latinLnBrk="0" hangingPunct="1">
              <a:lnSpc>
                <a:spcPct val="100000"/>
              </a:lnSpc>
              <a:spcBef>
                <a:spcPts val="0"/>
              </a:spcBef>
              <a:spcAft>
                <a:spcPts val="0"/>
              </a:spcAft>
              <a:buClrTx/>
              <a:buSzTx/>
              <a:buFontTx/>
              <a:buNone/>
              <a:tabLst/>
              <a:defRPr/>
            </a:pPr>
            <a:fld id="{3C7802A6-26F0-47E6-AEF7-3E8AC91AACF8}"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6836"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3934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268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&lt;Event Name Here&gt;</a:t>
            </a:r>
          </a:p>
        </p:txBody>
      </p:sp>
      <p:sp>
        <p:nvSpPr>
          <p:cNvPr id="5" name="Footer Placeholder 4"/>
          <p:cNvSpPr>
            <a:spLocks noGrp="1"/>
          </p:cNvSpPr>
          <p:nvPr>
            <p:ph type="ftr" sz="quarter" idx="11"/>
          </p:nvPr>
        </p:nvSpPr>
        <p:spPr/>
        <p:txBody>
          <a:bodyPr/>
          <a:lstStyle/>
          <a:p>
            <a:pPr marL="0" marR="0" lvl="0" indent="0" algn="l" defTabSz="94413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4413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6836" rtl="0" eaLnBrk="1" fontAlgn="auto" latinLnBrk="0" hangingPunct="1">
              <a:lnSpc>
                <a:spcPct val="100000"/>
              </a:lnSpc>
              <a:spcBef>
                <a:spcPts val="0"/>
              </a:spcBef>
              <a:spcAft>
                <a:spcPts val="0"/>
              </a:spcAft>
              <a:buClrTx/>
              <a:buSzTx/>
              <a:buFontTx/>
              <a:buNone/>
              <a:tabLst/>
              <a:defRPr/>
            </a:pPr>
            <a:fld id="{44DEE4F6-5204-4A2F-B54C-8BB1993AF4B2}"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6836" rtl="0" eaLnBrk="1" fontAlgn="auto" latinLnBrk="0" hangingPunct="1">
                <a:lnSpc>
                  <a:spcPct val="100000"/>
                </a:lnSpc>
                <a:spcBef>
                  <a:spcPts val="0"/>
                </a:spcBef>
                <a:spcAft>
                  <a:spcPts val="0"/>
                </a:spcAft>
                <a:buClrTx/>
                <a:buSzTx/>
                <a:buFontTx/>
                <a:buNone/>
                <a:tabLst/>
                <a:defRPr/>
              </a:pPr>
              <a:t>12/4/2018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683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6836"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D30EC67-8C16-42F3-9EB0-4DC11F74951A}"/>
              </a:ext>
            </a:extLst>
          </p:cNvPr>
          <p:cNvSpPr>
            <a:spLocks noGrp="1"/>
          </p:cNvSpPr>
          <p:nvPr>
            <p:ph type="body" idx="1"/>
          </p:nvPr>
        </p:nvSpPr>
        <p:spPr/>
        <p:txBody>
          <a:bodyPr/>
          <a:lstStyle/>
          <a:p>
            <a:r>
              <a:rPr lang="en-US" dirty="0"/>
              <a:t>DORA – DevOps Research and Assessment https://devops-research.com/ </a:t>
            </a:r>
          </a:p>
          <a:p>
            <a:endParaRPr lang="en-US" dirty="0"/>
          </a:p>
          <a:p>
            <a:r>
              <a:rPr lang="en-US" sz="900" b="0" i="0" kern="1200" dirty="0">
                <a:solidFill>
                  <a:schemeClr val="tx1"/>
                </a:solidFill>
                <a:effectLst/>
                <a:latin typeface="Segoe UI Light" pitchFamily="34" charset="0"/>
                <a:ea typeface="+mn-ea"/>
                <a:cs typeface="+mn-cs"/>
              </a:rPr>
              <a:t>Over the past six years (2013-2018) and more </a:t>
            </a:r>
            <a:r>
              <a:rPr lang="en-US" sz="900" b="0" i="0" kern="1200">
                <a:solidFill>
                  <a:schemeClr val="tx1"/>
                </a:solidFill>
                <a:effectLst/>
                <a:latin typeface="Segoe UI Light" pitchFamily="34" charset="0"/>
                <a:ea typeface="+mn-ea"/>
                <a:cs typeface="+mn-cs"/>
              </a:rPr>
              <a:t>than 30,000 </a:t>
            </a:r>
            <a:r>
              <a:rPr lang="en-US" sz="900" b="0" i="0" kern="1200" dirty="0">
                <a:solidFill>
                  <a:schemeClr val="tx1"/>
                </a:solidFill>
                <a:effectLst/>
                <a:latin typeface="Segoe UI Light" pitchFamily="34" charset="0"/>
                <a:ea typeface="+mn-ea"/>
                <a:cs typeface="+mn-cs"/>
              </a:rPr>
              <a:t>State of DevOps survey responses, we’ve found clear evidence that DevOps practices yield remarkable results for IT teams and organizations.</a:t>
            </a:r>
            <a:endParaRPr lang="en-US" dirty="0"/>
          </a:p>
        </p:txBody>
      </p:sp>
    </p:spTree>
    <p:extLst>
      <p:ext uri="{BB962C8B-B14F-4D97-AF65-F5344CB8AC3E}">
        <p14:creationId xmlns:p14="http://schemas.microsoft.com/office/powerpoint/2010/main" val="165818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Our analysis shows that high performers do significantly less manual work across all vectors, spend more time doing new work, and spend less time remediating security issues or defects than their low-performing counterparts. Because they build quality in, they spend less time fixing problems downstream, freeing up more time to do value-add work.</a:t>
            </a:r>
          </a:p>
          <a:p>
            <a:r>
              <a:rPr lang="en-US" b="0" dirty="0"/>
              <a:t>(Page 27). </a:t>
            </a:r>
          </a:p>
          <a:p>
            <a:endParaRPr lang="en-US" b="0" dirty="0"/>
          </a:p>
          <a:p>
            <a:r>
              <a:rPr lang="en-US" b="1" dirty="0"/>
              <a:t>High performers are twice as likely to exceed organizational performance goals as low performers: profitability, productivity, market share, number of customers.</a:t>
            </a:r>
          </a:p>
          <a:p>
            <a:r>
              <a:rPr lang="en-US" b="1" dirty="0"/>
              <a:t>(Page 24). </a:t>
            </a:r>
          </a:p>
          <a:p>
            <a:endParaRPr lang="en-US" dirty="0"/>
          </a:p>
          <a:p>
            <a:r>
              <a:rPr lang="en-US" dirty="0"/>
              <a:t>We’ve found that these benefits and results apply equally to all organizations, regardless of their industry vertical.</a:t>
            </a:r>
          </a:p>
          <a:p>
            <a:r>
              <a:rPr lang="en-US" dirty="0"/>
              <a:t>(Page 3). </a:t>
            </a:r>
          </a:p>
          <a:p>
            <a:endParaRPr lang="en-US" dirty="0"/>
          </a:p>
          <a:p>
            <a:r>
              <a:rPr lang="en-US" dirty="0"/>
              <a:t>Our analysis shows that any team in any industry, whether subject to a high degree of regulatory compliance or not—across all industry verticals—has the ability to achieve a high degree of software delivery performance.</a:t>
            </a:r>
          </a:p>
          <a:p>
            <a:r>
              <a:rPr lang="en-US" dirty="0"/>
              <a:t>(Page 11). </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5841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oleObject" Target="../embeddings/oleObject1.bin"/></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8.jp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8.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7.xml"/><Relationship Id="rId4" Type="http://schemas.openxmlformats.org/officeDocument/2006/relationships/image" Target="../media/image18.jp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7.xml"/><Relationship Id="rId4" Type="http://schemas.openxmlformats.org/officeDocument/2006/relationships/image" Target="../media/image18.jp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8.xml"/><Relationship Id="rId4"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8.xml"/><Relationship Id="rId4" Type="http://schemas.openxmlformats.org/officeDocument/2006/relationships/image" Target="../media/image18.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9.xml"/><Relationship Id="rId4" Type="http://schemas.openxmlformats.org/officeDocument/2006/relationships/image" Target="../media/image33.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4.jp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oleObject" Target="../embeddings/oleObject1.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4.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descr="A sky view looking up at the camera&#10;&#10;Description generated with high confidence">
            <a:extLst>
              <a:ext uri="{FF2B5EF4-FFF2-40B4-BE49-F238E27FC236}">
                <a16:creationId xmlns:a16="http://schemas.microsoft.com/office/drawing/2014/main" id="{B69EC0C5-BEFF-4850-9B89-186D19C66F30}"/>
              </a:ext>
            </a:extLst>
          </p:cNvPr>
          <p:cNvPicPr>
            <a:picLocks noChangeAspect="1"/>
          </p:cNvPicPr>
          <p:nvPr userDrawn="1"/>
        </p:nvPicPr>
        <p:blipFill>
          <a:blip r:embed="rId2"/>
          <a:stretch>
            <a:fillRect/>
          </a:stretch>
        </p:blipFill>
        <p:spPr>
          <a:xfrm>
            <a:off x="0" y="338"/>
            <a:ext cx="12192000" cy="6857323"/>
          </a:xfrm>
          <a:prstGeom prst="rect">
            <a:avLst/>
          </a:prstGeom>
        </p:spPr>
      </p:pic>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99085C-4B16-41A5-A2CB-5D4798A0322E}"/>
              </a:ext>
            </a:extLst>
          </p:cNvPr>
          <p:cNvSpPr/>
          <p:nvPr userDrawn="1"/>
        </p:nvSpPr>
        <p:spPr bwMode="white">
          <a:xfrm>
            <a:off x="9574277" y="4399863"/>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A0F9-A3B3-4BAB-AC84-C9F9D2F805C0}"/>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C6B7649-3FC2-443D-847A-1D63C7CA549D}"/>
              </a:ext>
            </a:extLst>
          </p:cNvPr>
          <p:cNvGrpSpPr/>
          <p:nvPr userDrawn="1"/>
        </p:nvGrpSpPr>
        <p:grpSpPr>
          <a:xfrm>
            <a:off x="1" y="5244016"/>
            <a:ext cx="12192000" cy="1613984"/>
            <a:chOff x="-1" y="4737267"/>
            <a:chExt cx="12436476" cy="2257258"/>
          </a:xfrm>
        </p:grpSpPr>
        <p:sp>
          <p:nvSpPr>
            <p:cNvPr id="4" name="Rectangle 3">
              <a:extLst>
                <a:ext uri="{FF2B5EF4-FFF2-40B4-BE49-F238E27FC236}">
                  <a16:creationId xmlns:a16="http://schemas.microsoft.com/office/drawing/2014/main" id="{AABCB08F-60A3-42E8-BED2-72A5A5D565BB}"/>
                </a:ext>
              </a:extLst>
            </p:cNvPr>
            <p:cNvSpPr/>
            <p:nvPr/>
          </p:nvSpPr>
          <p:spPr bwMode="auto">
            <a:xfrm>
              <a:off x="11446668" y="4979312"/>
              <a:ext cx="989807" cy="19112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235">
              <a:extLst>
                <a:ext uri="{FF2B5EF4-FFF2-40B4-BE49-F238E27FC236}">
                  <a16:creationId xmlns:a16="http://schemas.microsoft.com/office/drawing/2014/main" id="{CDA46148-B350-40D1-ABC5-352E222724B1}"/>
                </a:ext>
              </a:extLst>
            </p:cNvPr>
            <p:cNvSpPr>
              <a:spLocks noChangeArrowheads="1"/>
            </p:cNvSpPr>
            <p:nvPr/>
          </p:nvSpPr>
          <p:spPr bwMode="auto">
            <a:xfrm>
              <a:off x="-1" y="6617593"/>
              <a:ext cx="12436475" cy="376932"/>
            </a:xfrm>
            <a:prstGeom prst="rect">
              <a:avLst/>
            </a:prstGeom>
            <a:solidFill>
              <a:schemeClr val="bg1">
                <a:lumMod val="65000"/>
              </a:schemeClr>
            </a:solidFill>
            <a:ln>
              <a:noFill/>
            </a:ln>
          </p:spPr>
          <p:txBody>
            <a:bodyPr vert="horz" wrap="square" lIns="89642" tIns="44821" rIns="89642" bIns="44821" numCol="1" anchor="t" anchorCtr="0" compatLnSpc="1">
              <a:prstTxWarp prst="textNoShape">
                <a:avLst/>
              </a:prstTxWarp>
            </a:bodyPr>
            <a:lstStyle/>
            <a:p>
              <a:pPr defTabSz="913300">
                <a:defRPr/>
              </a:pPr>
              <a:r>
                <a:rPr lang="en-IN" sz="1729">
                  <a:solidFill>
                    <a:srgbClr val="505050"/>
                  </a:solidFill>
                  <a:latin typeface="Segoe UI"/>
                </a:rPr>
                <a:t> </a:t>
              </a:r>
            </a:p>
          </p:txBody>
        </p:sp>
        <p:grpSp>
          <p:nvGrpSpPr>
            <p:cNvPr id="6" name="Group 5">
              <a:extLst>
                <a:ext uri="{FF2B5EF4-FFF2-40B4-BE49-F238E27FC236}">
                  <a16:creationId xmlns:a16="http://schemas.microsoft.com/office/drawing/2014/main" id="{5C674CEF-F9C4-44D6-B41A-21A80EA7C7D9}"/>
                </a:ext>
              </a:extLst>
            </p:cNvPr>
            <p:cNvGrpSpPr/>
            <p:nvPr/>
          </p:nvGrpSpPr>
          <p:grpSpPr>
            <a:xfrm>
              <a:off x="11942309" y="6072380"/>
              <a:ext cx="494166" cy="922143"/>
              <a:chOff x="4709208" y="5957341"/>
              <a:chExt cx="555814" cy="1037183"/>
            </a:xfrm>
          </p:grpSpPr>
          <p:sp>
            <p:nvSpPr>
              <p:cNvPr id="507" name="Rectangle 506">
                <a:extLst>
                  <a:ext uri="{FF2B5EF4-FFF2-40B4-BE49-F238E27FC236}">
                    <a16:creationId xmlns:a16="http://schemas.microsoft.com/office/drawing/2014/main" id="{E8C97A84-4333-46C0-B86C-E982A282AF66}"/>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8" name="Group 507">
                <a:extLst>
                  <a:ext uri="{FF2B5EF4-FFF2-40B4-BE49-F238E27FC236}">
                    <a16:creationId xmlns:a16="http://schemas.microsoft.com/office/drawing/2014/main" id="{2B84529F-F64A-48BD-A095-E301B7EA23DC}"/>
                  </a:ext>
                </a:extLst>
              </p:cNvPr>
              <p:cNvGrpSpPr/>
              <p:nvPr/>
            </p:nvGrpSpPr>
            <p:grpSpPr>
              <a:xfrm>
                <a:off x="4777317" y="6004034"/>
                <a:ext cx="428866" cy="839666"/>
                <a:chOff x="3384550" y="5672305"/>
                <a:chExt cx="481013" cy="1095375"/>
              </a:xfrm>
              <a:solidFill>
                <a:schemeClr val="bg1">
                  <a:lumMod val="85000"/>
                </a:schemeClr>
              </a:solidFill>
            </p:grpSpPr>
            <p:sp>
              <p:nvSpPr>
                <p:cNvPr id="509" name="Rectangle 300">
                  <a:extLst>
                    <a:ext uri="{FF2B5EF4-FFF2-40B4-BE49-F238E27FC236}">
                      <a16:creationId xmlns:a16="http://schemas.microsoft.com/office/drawing/2014/main" id="{576724B6-0122-4FBC-BF0A-61E323D7844C}"/>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0" name="Rectangle 301">
                  <a:extLst>
                    <a:ext uri="{FF2B5EF4-FFF2-40B4-BE49-F238E27FC236}">
                      <a16:creationId xmlns:a16="http://schemas.microsoft.com/office/drawing/2014/main" id="{C8A89751-9E78-46F5-8CAF-30BCDBF4CC5E}"/>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1" name="Rectangle 302">
                  <a:extLst>
                    <a:ext uri="{FF2B5EF4-FFF2-40B4-BE49-F238E27FC236}">
                      <a16:creationId xmlns:a16="http://schemas.microsoft.com/office/drawing/2014/main" id="{311328C8-988B-4E72-A3BA-8D9DCF368B4D}"/>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2" name="Rectangle 303">
                  <a:extLst>
                    <a:ext uri="{FF2B5EF4-FFF2-40B4-BE49-F238E27FC236}">
                      <a16:creationId xmlns:a16="http://schemas.microsoft.com/office/drawing/2014/main" id="{657329B1-D277-4D54-8835-33DC5E535157}"/>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3" name="Rectangle 304">
                  <a:extLst>
                    <a:ext uri="{FF2B5EF4-FFF2-40B4-BE49-F238E27FC236}">
                      <a16:creationId xmlns:a16="http://schemas.microsoft.com/office/drawing/2014/main" id="{3B36800D-2CD9-4FA6-8E00-6B3EF34E91FB}"/>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4" name="Rectangle 305">
                  <a:extLst>
                    <a:ext uri="{FF2B5EF4-FFF2-40B4-BE49-F238E27FC236}">
                      <a16:creationId xmlns:a16="http://schemas.microsoft.com/office/drawing/2014/main" id="{D445BE5C-0E68-46B3-B770-0C115E044834}"/>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5" name="Rectangle 306">
                  <a:extLst>
                    <a:ext uri="{FF2B5EF4-FFF2-40B4-BE49-F238E27FC236}">
                      <a16:creationId xmlns:a16="http://schemas.microsoft.com/office/drawing/2014/main" id="{C7B9C0AF-32F9-4EFA-8731-79A0216B65E7}"/>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6" name="Rectangle 307">
                  <a:extLst>
                    <a:ext uri="{FF2B5EF4-FFF2-40B4-BE49-F238E27FC236}">
                      <a16:creationId xmlns:a16="http://schemas.microsoft.com/office/drawing/2014/main" id="{ED13C02D-BB19-4D59-97E8-30609E5AE5FB}"/>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7" name="Rectangle 308">
                  <a:extLst>
                    <a:ext uri="{FF2B5EF4-FFF2-40B4-BE49-F238E27FC236}">
                      <a16:creationId xmlns:a16="http://schemas.microsoft.com/office/drawing/2014/main" id="{A8FC3C51-3DC7-401F-B6B2-495032721E2F}"/>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8" name="Rectangle 309">
                  <a:extLst>
                    <a:ext uri="{FF2B5EF4-FFF2-40B4-BE49-F238E27FC236}">
                      <a16:creationId xmlns:a16="http://schemas.microsoft.com/office/drawing/2014/main" id="{A84E33AE-B2ED-4DBB-B099-5E2E64C06F9E}"/>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9" name="Rectangle 310">
                  <a:extLst>
                    <a:ext uri="{FF2B5EF4-FFF2-40B4-BE49-F238E27FC236}">
                      <a16:creationId xmlns:a16="http://schemas.microsoft.com/office/drawing/2014/main" id="{D8FD0C39-D9FC-4AFB-B8CA-860546A79FB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0" name="Rectangle 311">
                  <a:extLst>
                    <a:ext uri="{FF2B5EF4-FFF2-40B4-BE49-F238E27FC236}">
                      <a16:creationId xmlns:a16="http://schemas.microsoft.com/office/drawing/2014/main" id="{926DA26D-4C29-4783-B819-D91D26916AC0}"/>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1" name="Rectangle 312">
                  <a:extLst>
                    <a:ext uri="{FF2B5EF4-FFF2-40B4-BE49-F238E27FC236}">
                      <a16:creationId xmlns:a16="http://schemas.microsoft.com/office/drawing/2014/main" id="{808C04B1-0667-475F-88BF-078CD982A094}"/>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2" name="Rectangle 313">
                  <a:extLst>
                    <a:ext uri="{FF2B5EF4-FFF2-40B4-BE49-F238E27FC236}">
                      <a16:creationId xmlns:a16="http://schemas.microsoft.com/office/drawing/2014/main" id="{7DCC7ED6-56B9-4F7E-9314-542B04C0D0C5}"/>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3" name="Rectangle 314">
                  <a:extLst>
                    <a:ext uri="{FF2B5EF4-FFF2-40B4-BE49-F238E27FC236}">
                      <a16:creationId xmlns:a16="http://schemas.microsoft.com/office/drawing/2014/main" id="{BF307B84-8115-49B9-8DB4-7A6CC8E2F9E0}"/>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4" name="Rectangle 315">
                  <a:extLst>
                    <a:ext uri="{FF2B5EF4-FFF2-40B4-BE49-F238E27FC236}">
                      <a16:creationId xmlns:a16="http://schemas.microsoft.com/office/drawing/2014/main" id="{97567B04-D092-4A75-B261-74F2B28EFDF3}"/>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5" name="Rectangle 316">
                  <a:extLst>
                    <a:ext uri="{FF2B5EF4-FFF2-40B4-BE49-F238E27FC236}">
                      <a16:creationId xmlns:a16="http://schemas.microsoft.com/office/drawing/2014/main" id="{1FA786DF-B0B8-4167-B579-6D19F7943D0C}"/>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6" name="Rectangle 317">
                  <a:extLst>
                    <a:ext uri="{FF2B5EF4-FFF2-40B4-BE49-F238E27FC236}">
                      <a16:creationId xmlns:a16="http://schemas.microsoft.com/office/drawing/2014/main" id="{F5203F2C-EA44-4F87-9204-10E83EBD5485}"/>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7" name="Rectangle 318">
                  <a:extLst>
                    <a:ext uri="{FF2B5EF4-FFF2-40B4-BE49-F238E27FC236}">
                      <a16:creationId xmlns:a16="http://schemas.microsoft.com/office/drawing/2014/main" id="{6D73E27A-4D25-428C-9C45-32D11DB9BFF5}"/>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8" name="Rectangle 319">
                  <a:extLst>
                    <a:ext uri="{FF2B5EF4-FFF2-40B4-BE49-F238E27FC236}">
                      <a16:creationId xmlns:a16="http://schemas.microsoft.com/office/drawing/2014/main" id="{8F6FFC5E-89ED-434D-BD0F-32AE6D3156F4}"/>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9" name="Rectangle 320">
                  <a:extLst>
                    <a:ext uri="{FF2B5EF4-FFF2-40B4-BE49-F238E27FC236}">
                      <a16:creationId xmlns:a16="http://schemas.microsoft.com/office/drawing/2014/main" id="{F1CF7899-ED3F-4AFF-8E69-684CF4650490}"/>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0" name="Rectangle 321">
                  <a:extLst>
                    <a:ext uri="{FF2B5EF4-FFF2-40B4-BE49-F238E27FC236}">
                      <a16:creationId xmlns:a16="http://schemas.microsoft.com/office/drawing/2014/main" id="{3922871D-EDA5-4BF5-9F8C-7129C0FD882E}"/>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1" name="Rectangle 322">
                  <a:extLst>
                    <a:ext uri="{FF2B5EF4-FFF2-40B4-BE49-F238E27FC236}">
                      <a16:creationId xmlns:a16="http://schemas.microsoft.com/office/drawing/2014/main" id="{0EAE095F-B09D-488B-B246-40228C180F37}"/>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2" name="Rectangle 323">
                  <a:extLst>
                    <a:ext uri="{FF2B5EF4-FFF2-40B4-BE49-F238E27FC236}">
                      <a16:creationId xmlns:a16="http://schemas.microsoft.com/office/drawing/2014/main" id="{78E6B235-5C21-4B9C-97D2-64F46D90F395}"/>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3" name="Rectangle 324">
                  <a:extLst>
                    <a:ext uri="{FF2B5EF4-FFF2-40B4-BE49-F238E27FC236}">
                      <a16:creationId xmlns:a16="http://schemas.microsoft.com/office/drawing/2014/main" id="{EB34DED9-1A9E-4B83-953A-8225A5200714}"/>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4" name="Rectangle 325">
                  <a:extLst>
                    <a:ext uri="{FF2B5EF4-FFF2-40B4-BE49-F238E27FC236}">
                      <a16:creationId xmlns:a16="http://schemas.microsoft.com/office/drawing/2014/main" id="{458FA2EB-FE9D-4C03-9F4C-36E33D9DE58A}"/>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5" name="Rectangle 326">
                  <a:extLst>
                    <a:ext uri="{FF2B5EF4-FFF2-40B4-BE49-F238E27FC236}">
                      <a16:creationId xmlns:a16="http://schemas.microsoft.com/office/drawing/2014/main" id="{39239206-8788-4ABC-ACCD-2E1C69EB137D}"/>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6" name="Rectangle 327">
                  <a:extLst>
                    <a:ext uri="{FF2B5EF4-FFF2-40B4-BE49-F238E27FC236}">
                      <a16:creationId xmlns:a16="http://schemas.microsoft.com/office/drawing/2014/main" id="{657275C3-AE26-463D-83E1-A78FCA29B3C0}"/>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7" name="Rectangle 328">
                  <a:extLst>
                    <a:ext uri="{FF2B5EF4-FFF2-40B4-BE49-F238E27FC236}">
                      <a16:creationId xmlns:a16="http://schemas.microsoft.com/office/drawing/2014/main" id="{FFAEFBBF-B3A9-4891-9D3A-F99B8F369B7F}"/>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8" name="Rectangle 329">
                  <a:extLst>
                    <a:ext uri="{FF2B5EF4-FFF2-40B4-BE49-F238E27FC236}">
                      <a16:creationId xmlns:a16="http://schemas.microsoft.com/office/drawing/2014/main" id="{125ED81C-C68F-477F-AAA4-027ED9465AB2}"/>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9" name="Rectangle 330">
                  <a:extLst>
                    <a:ext uri="{FF2B5EF4-FFF2-40B4-BE49-F238E27FC236}">
                      <a16:creationId xmlns:a16="http://schemas.microsoft.com/office/drawing/2014/main" id="{91313E46-CD68-4B91-8759-27BC3A877CEE}"/>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0" name="Rectangle 331">
                  <a:extLst>
                    <a:ext uri="{FF2B5EF4-FFF2-40B4-BE49-F238E27FC236}">
                      <a16:creationId xmlns:a16="http://schemas.microsoft.com/office/drawing/2014/main" id="{42785DD8-EF85-4B4D-B755-2E60554C75E1}"/>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7" name="Rectangle 6">
              <a:extLst>
                <a:ext uri="{FF2B5EF4-FFF2-40B4-BE49-F238E27FC236}">
                  <a16:creationId xmlns:a16="http://schemas.microsoft.com/office/drawing/2014/main" id="{64731A98-465C-469D-9978-9D0E3499DE99}"/>
                </a:ext>
              </a:extLst>
            </p:cNvPr>
            <p:cNvSpPr/>
            <p:nvPr/>
          </p:nvSpPr>
          <p:spPr bwMode="auto">
            <a:xfrm>
              <a:off x="11317925" y="5916433"/>
              <a:ext cx="577736" cy="107809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451DA0DE-7CD1-4837-B39F-FA39A4B63DD3}"/>
                </a:ext>
              </a:extLst>
            </p:cNvPr>
            <p:cNvGrpSpPr/>
            <p:nvPr/>
          </p:nvGrpSpPr>
          <p:grpSpPr>
            <a:xfrm>
              <a:off x="11392963" y="5990263"/>
              <a:ext cx="427661" cy="870165"/>
              <a:chOff x="3384550" y="5672305"/>
              <a:chExt cx="481013" cy="1095375"/>
            </a:xfrm>
            <a:solidFill>
              <a:schemeClr val="bg1">
                <a:lumMod val="85000"/>
              </a:schemeClr>
            </a:solidFill>
          </p:grpSpPr>
          <p:sp>
            <p:nvSpPr>
              <p:cNvPr id="475" name="Rectangle 300">
                <a:extLst>
                  <a:ext uri="{FF2B5EF4-FFF2-40B4-BE49-F238E27FC236}">
                    <a16:creationId xmlns:a16="http://schemas.microsoft.com/office/drawing/2014/main" id="{E0F88A09-E82C-4E4B-9C23-3F8C5A205172}"/>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6" name="Rectangle 301">
                <a:extLst>
                  <a:ext uri="{FF2B5EF4-FFF2-40B4-BE49-F238E27FC236}">
                    <a16:creationId xmlns:a16="http://schemas.microsoft.com/office/drawing/2014/main" id="{4B2E7A27-9ECF-4B72-AA0F-3F987FA9808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7" name="Rectangle 302">
                <a:extLst>
                  <a:ext uri="{FF2B5EF4-FFF2-40B4-BE49-F238E27FC236}">
                    <a16:creationId xmlns:a16="http://schemas.microsoft.com/office/drawing/2014/main" id="{94F5411C-4C5E-4A5E-87FC-B97C7AAADD79}"/>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8" name="Rectangle 303">
                <a:extLst>
                  <a:ext uri="{FF2B5EF4-FFF2-40B4-BE49-F238E27FC236}">
                    <a16:creationId xmlns:a16="http://schemas.microsoft.com/office/drawing/2014/main" id="{68D995F2-AE06-4CA2-AAAF-62F718520934}"/>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9" name="Rectangle 304">
                <a:extLst>
                  <a:ext uri="{FF2B5EF4-FFF2-40B4-BE49-F238E27FC236}">
                    <a16:creationId xmlns:a16="http://schemas.microsoft.com/office/drawing/2014/main" id="{430FBFD9-D717-46C4-B9F4-1302B5571915}"/>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0" name="Rectangle 305">
                <a:extLst>
                  <a:ext uri="{FF2B5EF4-FFF2-40B4-BE49-F238E27FC236}">
                    <a16:creationId xmlns:a16="http://schemas.microsoft.com/office/drawing/2014/main" id="{64768319-3383-4AD8-98F0-D9F16172A678}"/>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1" name="Rectangle 306">
                <a:extLst>
                  <a:ext uri="{FF2B5EF4-FFF2-40B4-BE49-F238E27FC236}">
                    <a16:creationId xmlns:a16="http://schemas.microsoft.com/office/drawing/2014/main" id="{6D0CF404-9CB2-42A5-9B39-40DF72648E0A}"/>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2" name="Rectangle 307">
                <a:extLst>
                  <a:ext uri="{FF2B5EF4-FFF2-40B4-BE49-F238E27FC236}">
                    <a16:creationId xmlns:a16="http://schemas.microsoft.com/office/drawing/2014/main" id="{E0A8A509-968C-440D-B313-EFFD302A18E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3" name="Rectangle 308">
                <a:extLst>
                  <a:ext uri="{FF2B5EF4-FFF2-40B4-BE49-F238E27FC236}">
                    <a16:creationId xmlns:a16="http://schemas.microsoft.com/office/drawing/2014/main" id="{8AA5434F-9DD9-401B-847A-D11284AE34B2}"/>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4" name="Rectangle 309">
                <a:extLst>
                  <a:ext uri="{FF2B5EF4-FFF2-40B4-BE49-F238E27FC236}">
                    <a16:creationId xmlns:a16="http://schemas.microsoft.com/office/drawing/2014/main" id="{8B660B54-86D6-441A-8C2D-D8A367422902}"/>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5" name="Rectangle 310">
                <a:extLst>
                  <a:ext uri="{FF2B5EF4-FFF2-40B4-BE49-F238E27FC236}">
                    <a16:creationId xmlns:a16="http://schemas.microsoft.com/office/drawing/2014/main" id="{4397F693-4813-4361-A406-91239A30DACB}"/>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6" name="Rectangle 311">
                <a:extLst>
                  <a:ext uri="{FF2B5EF4-FFF2-40B4-BE49-F238E27FC236}">
                    <a16:creationId xmlns:a16="http://schemas.microsoft.com/office/drawing/2014/main" id="{AA738485-E610-4D1C-9C80-B2926F6156D6}"/>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7" name="Rectangle 312">
                <a:extLst>
                  <a:ext uri="{FF2B5EF4-FFF2-40B4-BE49-F238E27FC236}">
                    <a16:creationId xmlns:a16="http://schemas.microsoft.com/office/drawing/2014/main" id="{63CEA8F2-B0F8-4762-9489-DC41824C8F93}"/>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8" name="Rectangle 313">
                <a:extLst>
                  <a:ext uri="{FF2B5EF4-FFF2-40B4-BE49-F238E27FC236}">
                    <a16:creationId xmlns:a16="http://schemas.microsoft.com/office/drawing/2014/main" id="{ED0BA479-752B-49BD-A5D5-9BAF19A02E89}"/>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9" name="Rectangle 314">
                <a:extLst>
                  <a:ext uri="{FF2B5EF4-FFF2-40B4-BE49-F238E27FC236}">
                    <a16:creationId xmlns:a16="http://schemas.microsoft.com/office/drawing/2014/main" id="{B0A77CE0-88EB-47FF-8650-55EB99B8BFA7}"/>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0" name="Rectangle 315">
                <a:extLst>
                  <a:ext uri="{FF2B5EF4-FFF2-40B4-BE49-F238E27FC236}">
                    <a16:creationId xmlns:a16="http://schemas.microsoft.com/office/drawing/2014/main" id="{82CB041E-8B9B-4F5E-AA21-D9839ABF3899}"/>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1" name="Rectangle 316">
                <a:extLst>
                  <a:ext uri="{FF2B5EF4-FFF2-40B4-BE49-F238E27FC236}">
                    <a16:creationId xmlns:a16="http://schemas.microsoft.com/office/drawing/2014/main" id="{DEE173BC-9510-4591-AD90-FE76D0FFC774}"/>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2" name="Rectangle 317">
                <a:extLst>
                  <a:ext uri="{FF2B5EF4-FFF2-40B4-BE49-F238E27FC236}">
                    <a16:creationId xmlns:a16="http://schemas.microsoft.com/office/drawing/2014/main" id="{8010ED78-5897-4863-A79E-7682B3F3BD0D}"/>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3" name="Rectangle 318">
                <a:extLst>
                  <a:ext uri="{FF2B5EF4-FFF2-40B4-BE49-F238E27FC236}">
                    <a16:creationId xmlns:a16="http://schemas.microsoft.com/office/drawing/2014/main" id="{650BB118-5A09-4C61-84CA-2B885EBFB7CA}"/>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4" name="Rectangle 319">
                <a:extLst>
                  <a:ext uri="{FF2B5EF4-FFF2-40B4-BE49-F238E27FC236}">
                    <a16:creationId xmlns:a16="http://schemas.microsoft.com/office/drawing/2014/main" id="{92CEE5DB-7C7C-4AD6-8039-F9E05331D60F}"/>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5" name="Rectangle 320">
                <a:extLst>
                  <a:ext uri="{FF2B5EF4-FFF2-40B4-BE49-F238E27FC236}">
                    <a16:creationId xmlns:a16="http://schemas.microsoft.com/office/drawing/2014/main" id="{88439A41-DB0D-42C6-A002-4968C142439B}"/>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6" name="Rectangle 321">
                <a:extLst>
                  <a:ext uri="{FF2B5EF4-FFF2-40B4-BE49-F238E27FC236}">
                    <a16:creationId xmlns:a16="http://schemas.microsoft.com/office/drawing/2014/main" id="{0A2E36B3-B880-4B3D-AC6D-CE6D95B69632}"/>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7" name="Rectangle 322">
                <a:extLst>
                  <a:ext uri="{FF2B5EF4-FFF2-40B4-BE49-F238E27FC236}">
                    <a16:creationId xmlns:a16="http://schemas.microsoft.com/office/drawing/2014/main" id="{620F6F7C-7165-47F5-955C-FA1AC14DCE6D}"/>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8" name="Rectangle 323">
                <a:extLst>
                  <a:ext uri="{FF2B5EF4-FFF2-40B4-BE49-F238E27FC236}">
                    <a16:creationId xmlns:a16="http://schemas.microsoft.com/office/drawing/2014/main" id="{1322B201-2775-4B2E-8C74-0D8303D219A8}"/>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9" name="Rectangle 324">
                <a:extLst>
                  <a:ext uri="{FF2B5EF4-FFF2-40B4-BE49-F238E27FC236}">
                    <a16:creationId xmlns:a16="http://schemas.microsoft.com/office/drawing/2014/main" id="{094BAC26-7EAF-40EC-A452-14645B1E5C2A}"/>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0" name="Rectangle 325">
                <a:extLst>
                  <a:ext uri="{FF2B5EF4-FFF2-40B4-BE49-F238E27FC236}">
                    <a16:creationId xmlns:a16="http://schemas.microsoft.com/office/drawing/2014/main" id="{C03C54CE-A8E5-4E34-A674-FF845B09C57B}"/>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1" name="Rectangle 326">
                <a:extLst>
                  <a:ext uri="{FF2B5EF4-FFF2-40B4-BE49-F238E27FC236}">
                    <a16:creationId xmlns:a16="http://schemas.microsoft.com/office/drawing/2014/main" id="{68DF8859-87D5-4EBA-8ADD-E21C3F1F32CE}"/>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2" name="Rectangle 327">
                <a:extLst>
                  <a:ext uri="{FF2B5EF4-FFF2-40B4-BE49-F238E27FC236}">
                    <a16:creationId xmlns:a16="http://schemas.microsoft.com/office/drawing/2014/main" id="{7279E00F-CD23-467C-8510-4042AE6B6888}"/>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3" name="Rectangle 328">
                <a:extLst>
                  <a:ext uri="{FF2B5EF4-FFF2-40B4-BE49-F238E27FC236}">
                    <a16:creationId xmlns:a16="http://schemas.microsoft.com/office/drawing/2014/main" id="{192CC158-1A9B-4911-B05D-D270C4DED2B6}"/>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4" name="Rectangle 329">
                <a:extLst>
                  <a:ext uri="{FF2B5EF4-FFF2-40B4-BE49-F238E27FC236}">
                    <a16:creationId xmlns:a16="http://schemas.microsoft.com/office/drawing/2014/main" id="{EB7C72EE-0ECC-47EE-881E-AE55A0E61DD1}"/>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5" name="Rectangle 330">
                <a:extLst>
                  <a:ext uri="{FF2B5EF4-FFF2-40B4-BE49-F238E27FC236}">
                    <a16:creationId xmlns:a16="http://schemas.microsoft.com/office/drawing/2014/main" id="{9BBD16FB-9991-4E0B-8B5A-99ECBE87002B}"/>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6" name="Rectangle 331">
                <a:extLst>
                  <a:ext uri="{FF2B5EF4-FFF2-40B4-BE49-F238E27FC236}">
                    <a16:creationId xmlns:a16="http://schemas.microsoft.com/office/drawing/2014/main" id="{AEE70C05-77BB-47ED-9DA7-AAFC836C64FD}"/>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9" name="Rectangle 8">
              <a:extLst>
                <a:ext uri="{FF2B5EF4-FFF2-40B4-BE49-F238E27FC236}">
                  <a16:creationId xmlns:a16="http://schemas.microsoft.com/office/drawing/2014/main" id="{1BCD8BCF-3C34-4499-B9DF-4C915BE26D7F}"/>
                </a:ext>
              </a:extLst>
            </p:cNvPr>
            <p:cNvSpPr/>
            <p:nvPr/>
          </p:nvSpPr>
          <p:spPr bwMode="auto">
            <a:xfrm>
              <a:off x="10339450" y="5522069"/>
              <a:ext cx="989807" cy="14724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62C537D5-A94E-4005-8070-F885A5D56E70}"/>
                </a:ext>
              </a:extLst>
            </p:cNvPr>
            <p:cNvGrpSpPr/>
            <p:nvPr/>
          </p:nvGrpSpPr>
          <p:grpSpPr>
            <a:xfrm>
              <a:off x="4709208" y="5957341"/>
              <a:ext cx="555814" cy="1037183"/>
              <a:chOff x="4709208" y="5957341"/>
              <a:chExt cx="555814" cy="1037183"/>
            </a:xfrm>
          </p:grpSpPr>
          <p:sp>
            <p:nvSpPr>
              <p:cNvPr id="441" name="Rectangle 440">
                <a:extLst>
                  <a:ext uri="{FF2B5EF4-FFF2-40B4-BE49-F238E27FC236}">
                    <a16:creationId xmlns:a16="http://schemas.microsoft.com/office/drawing/2014/main" id="{35B34184-70F6-410B-B116-FF725704B601}"/>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2" name="Group 441">
                <a:extLst>
                  <a:ext uri="{FF2B5EF4-FFF2-40B4-BE49-F238E27FC236}">
                    <a16:creationId xmlns:a16="http://schemas.microsoft.com/office/drawing/2014/main" id="{9E034525-B9D0-4E94-B441-29D03633F60A}"/>
                  </a:ext>
                </a:extLst>
              </p:cNvPr>
              <p:cNvGrpSpPr/>
              <p:nvPr/>
            </p:nvGrpSpPr>
            <p:grpSpPr>
              <a:xfrm>
                <a:off x="4777317" y="6004034"/>
                <a:ext cx="428866" cy="839666"/>
                <a:chOff x="3384550" y="5672305"/>
                <a:chExt cx="481013" cy="1095375"/>
              </a:xfrm>
              <a:solidFill>
                <a:schemeClr val="bg1">
                  <a:lumMod val="85000"/>
                </a:schemeClr>
              </a:solidFill>
            </p:grpSpPr>
            <p:sp>
              <p:nvSpPr>
                <p:cNvPr id="443" name="Rectangle 300">
                  <a:extLst>
                    <a:ext uri="{FF2B5EF4-FFF2-40B4-BE49-F238E27FC236}">
                      <a16:creationId xmlns:a16="http://schemas.microsoft.com/office/drawing/2014/main" id="{F85EE52B-9F67-4559-AC50-8FA8E80AF927}"/>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4" name="Rectangle 301">
                  <a:extLst>
                    <a:ext uri="{FF2B5EF4-FFF2-40B4-BE49-F238E27FC236}">
                      <a16:creationId xmlns:a16="http://schemas.microsoft.com/office/drawing/2014/main" id="{27449CBA-716B-4932-B506-273DAE226EE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5" name="Rectangle 302">
                  <a:extLst>
                    <a:ext uri="{FF2B5EF4-FFF2-40B4-BE49-F238E27FC236}">
                      <a16:creationId xmlns:a16="http://schemas.microsoft.com/office/drawing/2014/main" id="{FC192E16-B1D5-4AD8-83D1-9B1B303AF26D}"/>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6" name="Rectangle 303">
                  <a:extLst>
                    <a:ext uri="{FF2B5EF4-FFF2-40B4-BE49-F238E27FC236}">
                      <a16:creationId xmlns:a16="http://schemas.microsoft.com/office/drawing/2014/main" id="{514C0CE6-1BDA-4981-B631-8E0BFF2BE262}"/>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7" name="Rectangle 304">
                  <a:extLst>
                    <a:ext uri="{FF2B5EF4-FFF2-40B4-BE49-F238E27FC236}">
                      <a16:creationId xmlns:a16="http://schemas.microsoft.com/office/drawing/2014/main" id="{C759F526-6277-4BF5-AA91-28919AEB490F}"/>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8" name="Rectangle 305">
                  <a:extLst>
                    <a:ext uri="{FF2B5EF4-FFF2-40B4-BE49-F238E27FC236}">
                      <a16:creationId xmlns:a16="http://schemas.microsoft.com/office/drawing/2014/main" id="{9FE77205-C52B-4F79-9B45-9319B5C41798}"/>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9" name="Rectangle 306">
                  <a:extLst>
                    <a:ext uri="{FF2B5EF4-FFF2-40B4-BE49-F238E27FC236}">
                      <a16:creationId xmlns:a16="http://schemas.microsoft.com/office/drawing/2014/main" id="{6FB6C224-2580-4A4A-99DA-5EDC3E092F33}"/>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0" name="Rectangle 307">
                  <a:extLst>
                    <a:ext uri="{FF2B5EF4-FFF2-40B4-BE49-F238E27FC236}">
                      <a16:creationId xmlns:a16="http://schemas.microsoft.com/office/drawing/2014/main" id="{D48BCFD4-0D39-4FA9-A920-95C4562507B2}"/>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1" name="Rectangle 308">
                  <a:extLst>
                    <a:ext uri="{FF2B5EF4-FFF2-40B4-BE49-F238E27FC236}">
                      <a16:creationId xmlns:a16="http://schemas.microsoft.com/office/drawing/2014/main" id="{68974041-1788-43ED-B584-4D5D9864CBC1}"/>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2" name="Rectangle 309">
                  <a:extLst>
                    <a:ext uri="{FF2B5EF4-FFF2-40B4-BE49-F238E27FC236}">
                      <a16:creationId xmlns:a16="http://schemas.microsoft.com/office/drawing/2014/main" id="{F118684C-FA87-4DE7-9C63-424D4FA70194}"/>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3" name="Rectangle 310">
                  <a:extLst>
                    <a:ext uri="{FF2B5EF4-FFF2-40B4-BE49-F238E27FC236}">
                      <a16:creationId xmlns:a16="http://schemas.microsoft.com/office/drawing/2014/main" id="{D4488F5A-A9C4-409E-8D8F-1D3E1CFD3D8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4" name="Rectangle 311">
                  <a:extLst>
                    <a:ext uri="{FF2B5EF4-FFF2-40B4-BE49-F238E27FC236}">
                      <a16:creationId xmlns:a16="http://schemas.microsoft.com/office/drawing/2014/main" id="{A503C283-B8DF-4BE5-A481-49D3B4C06031}"/>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5" name="Rectangle 312">
                  <a:extLst>
                    <a:ext uri="{FF2B5EF4-FFF2-40B4-BE49-F238E27FC236}">
                      <a16:creationId xmlns:a16="http://schemas.microsoft.com/office/drawing/2014/main" id="{84F10C2C-A814-407F-99AE-2D3E7D1E3743}"/>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6" name="Rectangle 313">
                  <a:extLst>
                    <a:ext uri="{FF2B5EF4-FFF2-40B4-BE49-F238E27FC236}">
                      <a16:creationId xmlns:a16="http://schemas.microsoft.com/office/drawing/2014/main" id="{6E3D0065-B81D-41E7-BEA4-925B99575719}"/>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7" name="Rectangle 314">
                  <a:extLst>
                    <a:ext uri="{FF2B5EF4-FFF2-40B4-BE49-F238E27FC236}">
                      <a16:creationId xmlns:a16="http://schemas.microsoft.com/office/drawing/2014/main" id="{9700479C-EC93-427E-B112-AEE57654BC9D}"/>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8" name="Rectangle 315">
                  <a:extLst>
                    <a:ext uri="{FF2B5EF4-FFF2-40B4-BE49-F238E27FC236}">
                      <a16:creationId xmlns:a16="http://schemas.microsoft.com/office/drawing/2014/main" id="{568710F7-5EF9-4181-BEAE-5A4DA87E9A49}"/>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9" name="Rectangle 316">
                  <a:extLst>
                    <a:ext uri="{FF2B5EF4-FFF2-40B4-BE49-F238E27FC236}">
                      <a16:creationId xmlns:a16="http://schemas.microsoft.com/office/drawing/2014/main" id="{9FC0A1F6-3984-40A8-94A5-801C91DCF507}"/>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0" name="Rectangle 317">
                  <a:extLst>
                    <a:ext uri="{FF2B5EF4-FFF2-40B4-BE49-F238E27FC236}">
                      <a16:creationId xmlns:a16="http://schemas.microsoft.com/office/drawing/2014/main" id="{560AC2F1-1E97-445F-B149-98E8A5B47DE2}"/>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1" name="Rectangle 318">
                  <a:extLst>
                    <a:ext uri="{FF2B5EF4-FFF2-40B4-BE49-F238E27FC236}">
                      <a16:creationId xmlns:a16="http://schemas.microsoft.com/office/drawing/2014/main" id="{1D46CADC-B9F4-476C-A960-7077ABF01FF7}"/>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2" name="Rectangle 319">
                  <a:extLst>
                    <a:ext uri="{FF2B5EF4-FFF2-40B4-BE49-F238E27FC236}">
                      <a16:creationId xmlns:a16="http://schemas.microsoft.com/office/drawing/2014/main" id="{B86BF1DE-5F1C-4B9E-BDBF-ADE4D59687E8}"/>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3" name="Rectangle 320">
                  <a:extLst>
                    <a:ext uri="{FF2B5EF4-FFF2-40B4-BE49-F238E27FC236}">
                      <a16:creationId xmlns:a16="http://schemas.microsoft.com/office/drawing/2014/main" id="{57FD10D2-3EF4-4846-B8EA-ABFBB2261D52}"/>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4" name="Rectangle 321">
                  <a:extLst>
                    <a:ext uri="{FF2B5EF4-FFF2-40B4-BE49-F238E27FC236}">
                      <a16:creationId xmlns:a16="http://schemas.microsoft.com/office/drawing/2014/main" id="{3BBBFDA9-D05C-4C40-B634-A0B32055E7AA}"/>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5" name="Rectangle 322">
                  <a:extLst>
                    <a:ext uri="{FF2B5EF4-FFF2-40B4-BE49-F238E27FC236}">
                      <a16:creationId xmlns:a16="http://schemas.microsoft.com/office/drawing/2014/main" id="{4F6B2970-59F1-4FB8-B069-1B965A5AA40B}"/>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6" name="Rectangle 323">
                  <a:extLst>
                    <a:ext uri="{FF2B5EF4-FFF2-40B4-BE49-F238E27FC236}">
                      <a16:creationId xmlns:a16="http://schemas.microsoft.com/office/drawing/2014/main" id="{0AD82033-82AD-4C99-8FDD-426CA836FCE1}"/>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7" name="Rectangle 324">
                  <a:extLst>
                    <a:ext uri="{FF2B5EF4-FFF2-40B4-BE49-F238E27FC236}">
                      <a16:creationId xmlns:a16="http://schemas.microsoft.com/office/drawing/2014/main" id="{F7FF58A7-F6B6-455A-8499-C12296D43242}"/>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8" name="Rectangle 325">
                  <a:extLst>
                    <a:ext uri="{FF2B5EF4-FFF2-40B4-BE49-F238E27FC236}">
                      <a16:creationId xmlns:a16="http://schemas.microsoft.com/office/drawing/2014/main" id="{7362119B-9336-4230-AA9F-CE56F47A50B2}"/>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9" name="Rectangle 326">
                  <a:extLst>
                    <a:ext uri="{FF2B5EF4-FFF2-40B4-BE49-F238E27FC236}">
                      <a16:creationId xmlns:a16="http://schemas.microsoft.com/office/drawing/2014/main" id="{A7759A00-8322-4FAA-9FEC-E15A96F0E67D}"/>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0" name="Rectangle 327">
                  <a:extLst>
                    <a:ext uri="{FF2B5EF4-FFF2-40B4-BE49-F238E27FC236}">
                      <a16:creationId xmlns:a16="http://schemas.microsoft.com/office/drawing/2014/main" id="{557E36C8-DCC4-422F-8D32-FFA9E8E43499}"/>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1" name="Rectangle 328">
                  <a:extLst>
                    <a:ext uri="{FF2B5EF4-FFF2-40B4-BE49-F238E27FC236}">
                      <a16:creationId xmlns:a16="http://schemas.microsoft.com/office/drawing/2014/main" id="{6CAE1ABC-B96A-4121-8A97-CD631B30BA93}"/>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2" name="Rectangle 329">
                  <a:extLst>
                    <a:ext uri="{FF2B5EF4-FFF2-40B4-BE49-F238E27FC236}">
                      <a16:creationId xmlns:a16="http://schemas.microsoft.com/office/drawing/2014/main" id="{6DA24C3B-F0B0-469A-9AE7-F9647522481B}"/>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3" name="Rectangle 330">
                  <a:extLst>
                    <a:ext uri="{FF2B5EF4-FFF2-40B4-BE49-F238E27FC236}">
                      <a16:creationId xmlns:a16="http://schemas.microsoft.com/office/drawing/2014/main" id="{D7F851FE-6CAF-44F5-9797-6F2DDA087BD8}"/>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4" name="Rectangle 331">
                  <a:extLst>
                    <a:ext uri="{FF2B5EF4-FFF2-40B4-BE49-F238E27FC236}">
                      <a16:creationId xmlns:a16="http://schemas.microsoft.com/office/drawing/2014/main" id="{4619C2A0-80E8-4F82-B416-28E179DB010C}"/>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grpSp>
          <p:nvGrpSpPr>
            <p:cNvPr id="11" name="Group 10">
              <a:extLst>
                <a:ext uri="{FF2B5EF4-FFF2-40B4-BE49-F238E27FC236}">
                  <a16:creationId xmlns:a16="http://schemas.microsoft.com/office/drawing/2014/main" id="{BB73836F-3A32-4960-8E90-0C657491B331}"/>
                </a:ext>
              </a:extLst>
            </p:cNvPr>
            <p:cNvGrpSpPr/>
            <p:nvPr/>
          </p:nvGrpSpPr>
          <p:grpSpPr>
            <a:xfrm>
              <a:off x="2906388" y="5338377"/>
              <a:ext cx="1750352" cy="1656148"/>
              <a:chOff x="2906388" y="5338377"/>
              <a:chExt cx="1750352" cy="1656148"/>
            </a:xfrm>
          </p:grpSpPr>
          <p:sp>
            <p:nvSpPr>
              <p:cNvPr id="406" name="Rectangle 405">
                <a:extLst>
                  <a:ext uri="{FF2B5EF4-FFF2-40B4-BE49-F238E27FC236}">
                    <a16:creationId xmlns:a16="http://schemas.microsoft.com/office/drawing/2014/main" id="{9AE5213C-0694-41CE-853A-523624D0B7FA}"/>
                  </a:ext>
                </a:extLst>
              </p:cNvPr>
              <p:cNvSpPr/>
              <p:nvPr/>
            </p:nvSpPr>
            <p:spPr bwMode="auto">
              <a:xfrm>
                <a:off x="4006930" y="5781939"/>
                <a:ext cx="649810" cy="12125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7" name="Group 406">
                <a:extLst>
                  <a:ext uri="{FF2B5EF4-FFF2-40B4-BE49-F238E27FC236}">
                    <a16:creationId xmlns:a16="http://schemas.microsoft.com/office/drawing/2014/main" id="{49B1F8A4-7D61-40C2-997E-D637CB3FF34B}"/>
                  </a:ext>
                </a:extLst>
              </p:cNvPr>
              <p:cNvGrpSpPr/>
              <p:nvPr/>
            </p:nvGrpSpPr>
            <p:grpSpPr>
              <a:xfrm>
                <a:off x="4091329" y="5864979"/>
                <a:ext cx="481013" cy="978721"/>
                <a:chOff x="3384550" y="5672305"/>
                <a:chExt cx="481013" cy="1095375"/>
              </a:xfrm>
              <a:solidFill>
                <a:schemeClr val="bg1">
                  <a:lumMod val="85000"/>
                </a:schemeClr>
              </a:solidFill>
            </p:grpSpPr>
            <p:sp>
              <p:nvSpPr>
                <p:cNvPr id="409" name="Rectangle 300">
                  <a:extLst>
                    <a:ext uri="{FF2B5EF4-FFF2-40B4-BE49-F238E27FC236}">
                      <a16:creationId xmlns:a16="http://schemas.microsoft.com/office/drawing/2014/main" id="{15ECDE95-D3E6-4C0A-AFD3-D57FCAABF2E3}"/>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0" name="Rectangle 301">
                  <a:extLst>
                    <a:ext uri="{FF2B5EF4-FFF2-40B4-BE49-F238E27FC236}">
                      <a16:creationId xmlns:a16="http://schemas.microsoft.com/office/drawing/2014/main" id="{971037A1-947E-43CF-B829-FE4519DE447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1" name="Rectangle 302">
                  <a:extLst>
                    <a:ext uri="{FF2B5EF4-FFF2-40B4-BE49-F238E27FC236}">
                      <a16:creationId xmlns:a16="http://schemas.microsoft.com/office/drawing/2014/main" id="{40293E09-9C52-4682-B1AC-9CEB7A7F82E3}"/>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2" name="Rectangle 303">
                  <a:extLst>
                    <a:ext uri="{FF2B5EF4-FFF2-40B4-BE49-F238E27FC236}">
                      <a16:creationId xmlns:a16="http://schemas.microsoft.com/office/drawing/2014/main" id="{C2AA49A2-A731-4A57-B005-FECF0DE41E37}"/>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3" name="Rectangle 304">
                  <a:extLst>
                    <a:ext uri="{FF2B5EF4-FFF2-40B4-BE49-F238E27FC236}">
                      <a16:creationId xmlns:a16="http://schemas.microsoft.com/office/drawing/2014/main" id="{57FEAA7F-35BC-4D54-B8AB-031AC0FF0842}"/>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4" name="Rectangle 305">
                  <a:extLst>
                    <a:ext uri="{FF2B5EF4-FFF2-40B4-BE49-F238E27FC236}">
                      <a16:creationId xmlns:a16="http://schemas.microsoft.com/office/drawing/2014/main" id="{3A812E1E-5C50-4C77-9C5C-0936A362FE9C}"/>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5" name="Rectangle 306">
                  <a:extLst>
                    <a:ext uri="{FF2B5EF4-FFF2-40B4-BE49-F238E27FC236}">
                      <a16:creationId xmlns:a16="http://schemas.microsoft.com/office/drawing/2014/main" id="{C8B90346-4CFF-444C-8258-826D99E3CB34}"/>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6" name="Rectangle 307">
                  <a:extLst>
                    <a:ext uri="{FF2B5EF4-FFF2-40B4-BE49-F238E27FC236}">
                      <a16:creationId xmlns:a16="http://schemas.microsoft.com/office/drawing/2014/main" id="{711EB1C4-09B0-46CA-B368-882ED3A8CF3A}"/>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7" name="Rectangle 308">
                  <a:extLst>
                    <a:ext uri="{FF2B5EF4-FFF2-40B4-BE49-F238E27FC236}">
                      <a16:creationId xmlns:a16="http://schemas.microsoft.com/office/drawing/2014/main" id="{02AD081C-CFBC-4506-8E23-AAB61DEBA261}"/>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8" name="Rectangle 309">
                  <a:extLst>
                    <a:ext uri="{FF2B5EF4-FFF2-40B4-BE49-F238E27FC236}">
                      <a16:creationId xmlns:a16="http://schemas.microsoft.com/office/drawing/2014/main" id="{26DAF5BC-72B0-4539-A682-A3063BABC020}"/>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9" name="Rectangle 310">
                  <a:extLst>
                    <a:ext uri="{FF2B5EF4-FFF2-40B4-BE49-F238E27FC236}">
                      <a16:creationId xmlns:a16="http://schemas.microsoft.com/office/drawing/2014/main" id="{70F2AD4E-763E-477E-AE03-1798FF1F2CA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0" name="Rectangle 311">
                  <a:extLst>
                    <a:ext uri="{FF2B5EF4-FFF2-40B4-BE49-F238E27FC236}">
                      <a16:creationId xmlns:a16="http://schemas.microsoft.com/office/drawing/2014/main" id="{C18D5DA4-96DD-4CC7-9D89-D707849E2B03}"/>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1" name="Rectangle 312">
                  <a:extLst>
                    <a:ext uri="{FF2B5EF4-FFF2-40B4-BE49-F238E27FC236}">
                      <a16:creationId xmlns:a16="http://schemas.microsoft.com/office/drawing/2014/main" id="{836036E2-4EBC-4D3B-80C1-51EB6207C5AB}"/>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2" name="Rectangle 313">
                  <a:extLst>
                    <a:ext uri="{FF2B5EF4-FFF2-40B4-BE49-F238E27FC236}">
                      <a16:creationId xmlns:a16="http://schemas.microsoft.com/office/drawing/2014/main" id="{C9BC4F4F-1FF0-4758-8AF9-45EF3C67FE5E}"/>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3" name="Rectangle 314">
                  <a:extLst>
                    <a:ext uri="{FF2B5EF4-FFF2-40B4-BE49-F238E27FC236}">
                      <a16:creationId xmlns:a16="http://schemas.microsoft.com/office/drawing/2014/main" id="{44D35914-AF1F-48B3-8DE3-AC6FBAA04FA6}"/>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4" name="Rectangle 315">
                  <a:extLst>
                    <a:ext uri="{FF2B5EF4-FFF2-40B4-BE49-F238E27FC236}">
                      <a16:creationId xmlns:a16="http://schemas.microsoft.com/office/drawing/2014/main" id="{23227227-AAF2-4322-96F6-5CB5EDAE240D}"/>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5" name="Rectangle 316">
                  <a:extLst>
                    <a:ext uri="{FF2B5EF4-FFF2-40B4-BE49-F238E27FC236}">
                      <a16:creationId xmlns:a16="http://schemas.microsoft.com/office/drawing/2014/main" id="{E37AD8E5-2FAE-41E3-8E32-8AC269B13517}"/>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6" name="Rectangle 317">
                  <a:extLst>
                    <a:ext uri="{FF2B5EF4-FFF2-40B4-BE49-F238E27FC236}">
                      <a16:creationId xmlns:a16="http://schemas.microsoft.com/office/drawing/2014/main" id="{63BD3DA1-CB5B-40B5-B64B-60D85BD4F9F1}"/>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7" name="Rectangle 318">
                  <a:extLst>
                    <a:ext uri="{FF2B5EF4-FFF2-40B4-BE49-F238E27FC236}">
                      <a16:creationId xmlns:a16="http://schemas.microsoft.com/office/drawing/2014/main" id="{DA560D2B-55EA-4D57-A316-BFF3623C39F8}"/>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8" name="Rectangle 319">
                  <a:extLst>
                    <a:ext uri="{FF2B5EF4-FFF2-40B4-BE49-F238E27FC236}">
                      <a16:creationId xmlns:a16="http://schemas.microsoft.com/office/drawing/2014/main" id="{7D0F888B-0073-41D0-AB49-6FF219CD1B3A}"/>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9" name="Rectangle 320">
                  <a:extLst>
                    <a:ext uri="{FF2B5EF4-FFF2-40B4-BE49-F238E27FC236}">
                      <a16:creationId xmlns:a16="http://schemas.microsoft.com/office/drawing/2014/main" id="{EFA8ED8D-91CD-4858-A7F9-15FF16847CCB}"/>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0" name="Rectangle 321">
                  <a:extLst>
                    <a:ext uri="{FF2B5EF4-FFF2-40B4-BE49-F238E27FC236}">
                      <a16:creationId xmlns:a16="http://schemas.microsoft.com/office/drawing/2014/main" id="{E83BB57E-FCD2-4752-92D2-AD3356A42EE0}"/>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1" name="Rectangle 322">
                  <a:extLst>
                    <a:ext uri="{FF2B5EF4-FFF2-40B4-BE49-F238E27FC236}">
                      <a16:creationId xmlns:a16="http://schemas.microsoft.com/office/drawing/2014/main" id="{E64402C8-FEE2-411C-AA64-A393B67291EB}"/>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2" name="Rectangle 323">
                  <a:extLst>
                    <a:ext uri="{FF2B5EF4-FFF2-40B4-BE49-F238E27FC236}">
                      <a16:creationId xmlns:a16="http://schemas.microsoft.com/office/drawing/2014/main" id="{FDB1B377-D777-4D4D-A348-D4E8E21C2793}"/>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3" name="Rectangle 324">
                  <a:extLst>
                    <a:ext uri="{FF2B5EF4-FFF2-40B4-BE49-F238E27FC236}">
                      <a16:creationId xmlns:a16="http://schemas.microsoft.com/office/drawing/2014/main" id="{2805B305-FBE9-4242-9F9B-DBEA6596ED9A}"/>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4" name="Rectangle 325">
                  <a:extLst>
                    <a:ext uri="{FF2B5EF4-FFF2-40B4-BE49-F238E27FC236}">
                      <a16:creationId xmlns:a16="http://schemas.microsoft.com/office/drawing/2014/main" id="{88B07534-9737-4BA0-8132-31CE2A1A8EE6}"/>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5" name="Rectangle 326">
                  <a:extLst>
                    <a:ext uri="{FF2B5EF4-FFF2-40B4-BE49-F238E27FC236}">
                      <a16:creationId xmlns:a16="http://schemas.microsoft.com/office/drawing/2014/main" id="{B4D67CCA-94AD-466B-9253-86BCCADB4957}"/>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6" name="Rectangle 327">
                  <a:extLst>
                    <a:ext uri="{FF2B5EF4-FFF2-40B4-BE49-F238E27FC236}">
                      <a16:creationId xmlns:a16="http://schemas.microsoft.com/office/drawing/2014/main" id="{B569E286-0D6E-4398-BF15-CA165B8588A5}"/>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7" name="Rectangle 328">
                  <a:extLst>
                    <a:ext uri="{FF2B5EF4-FFF2-40B4-BE49-F238E27FC236}">
                      <a16:creationId xmlns:a16="http://schemas.microsoft.com/office/drawing/2014/main" id="{85C1207B-1C56-46BF-9BE5-7556307CE1E9}"/>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8" name="Rectangle 329">
                  <a:extLst>
                    <a:ext uri="{FF2B5EF4-FFF2-40B4-BE49-F238E27FC236}">
                      <a16:creationId xmlns:a16="http://schemas.microsoft.com/office/drawing/2014/main" id="{CE321F27-CFA4-4982-9514-ECFFFC164E2A}"/>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9" name="Rectangle 330">
                  <a:extLst>
                    <a:ext uri="{FF2B5EF4-FFF2-40B4-BE49-F238E27FC236}">
                      <a16:creationId xmlns:a16="http://schemas.microsoft.com/office/drawing/2014/main" id="{B7BDC678-F766-4F0C-B776-51D2A68489DF}"/>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0" name="Rectangle 331">
                  <a:extLst>
                    <a:ext uri="{FF2B5EF4-FFF2-40B4-BE49-F238E27FC236}">
                      <a16:creationId xmlns:a16="http://schemas.microsoft.com/office/drawing/2014/main" id="{49185471-B172-452C-BA87-BD1B5365D306}"/>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408" name="Rectangle 407">
                <a:extLst>
                  <a:ext uri="{FF2B5EF4-FFF2-40B4-BE49-F238E27FC236}">
                    <a16:creationId xmlns:a16="http://schemas.microsoft.com/office/drawing/2014/main" id="{0F09E877-BAF7-41D1-8F2B-E25131E424CA}"/>
                  </a:ext>
                </a:extLst>
              </p:cNvPr>
              <p:cNvSpPr/>
              <p:nvPr/>
            </p:nvSpPr>
            <p:spPr bwMode="auto">
              <a:xfrm>
                <a:off x="2906388" y="5338377"/>
                <a:ext cx="1113288" cy="165614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4D894B31-403A-45FF-94BC-9CC1B7DDC5C1}"/>
                </a:ext>
              </a:extLst>
            </p:cNvPr>
            <p:cNvGrpSpPr/>
            <p:nvPr/>
          </p:nvGrpSpPr>
          <p:grpSpPr>
            <a:xfrm>
              <a:off x="0" y="4737267"/>
              <a:ext cx="3679825" cy="2152651"/>
              <a:chOff x="274638" y="4737267"/>
              <a:chExt cx="3679825" cy="2152651"/>
            </a:xfrm>
          </p:grpSpPr>
          <p:sp>
            <p:nvSpPr>
              <p:cNvPr id="245" name="Rectangle 299">
                <a:extLst>
                  <a:ext uri="{FF2B5EF4-FFF2-40B4-BE49-F238E27FC236}">
                    <a16:creationId xmlns:a16="http://schemas.microsoft.com/office/drawing/2014/main" id="{C0C74C4D-C654-497B-A660-0AFED620C34D}"/>
                  </a:ext>
                </a:extLst>
              </p:cNvPr>
              <p:cNvSpPr>
                <a:spLocks noChangeArrowheads="1"/>
              </p:cNvSpPr>
              <p:nvPr/>
            </p:nvSpPr>
            <p:spPr bwMode="auto">
              <a:xfrm>
                <a:off x="3298825" y="5578642"/>
                <a:ext cx="655638" cy="13112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246" name="Group 245">
                <a:extLst>
                  <a:ext uri="{FF2B5EF4-FFF2-40B4-BE49-F238E27FC236}">
                    <a16:creationId xmlns:a16="http://schemas.microsoft.com/office/drawing/2014/main" id="{ED005D80-D461-4697-84CE-3C8BFB56D581}"/>
                  </a:ext>
                </a:extLst>
              </p:cNvPr>
              <p:cNvGrpSpPr/>
              <p:nvPr/>
            </p:nvGrpSpPr>
            <p:grpSpPr>
              <a:xfrm>
                <a:off x="3384550" y="5672305"/>
                <a:ext cx="481013" cy="1095375"/>
                <a:chOff x="3384550" y="5672305"/>
                <a:chExt cx="481013" cy="1095375"/>
              </a:xfrm>
            </p:grpSpPr>
            <p:sp>
              <p:nvSpPr>
                <p:cNvPr id="374" name="Rectangle 300">
                  <a:extLst>
                    <a:ext uri="{FF2B5EF4-FFF2-40B4-BE49-F238E27FC236}">
                      <a16:creationId xmlns:a16="http://schemas.microsoft.com/office/drawing/2014/main" id="{1B324EC4-4DF0-42ED-9B12-292DE891369B}"/>
                    </a:ext>
                  </a:extLst>
                </p:cNvPr>
                <p:cNvSpPr>
                  <a:spLocks noChangeArrowheads="1"/>
                </p:cNvSpPr>
                <p:nvPr/>
              </p:nvSpPr>
              <p:spPr bwMode="auto">
                <a:xfrm>
                  <a:off x="3814763" y="5672305"/>
                  <a:ext cx="50800" cy="952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5" name="Rectangle 301">
                  <a:extLst>
                    <a:ext uri="{FF2B5EF4-FFF2-40B4-BE49-F238E27FC236}">
                      <a16:creationId xmlns:a16="http://schemas.microsoft.com/office/drawing/2014/main" id="{0CD30680-CBDD-40AC-A798-46BF43913525}"/>
                    </a:ext>
                  </a:extLst>
                </p:cNvPr>
                <p:cNvSpPr>
                  <a:spLocks noChangeArrowheads="1"/>
                </p:cNvSpPr>
                <p:nvPr/>
              </p:nvSpPr>
              <p:spPr bwMode="auto">
                <a:xfrm>
                  <a:off x="3670300" y="5672305"/>
                  <a:ext cx="53975"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6" name="Rectangle 302">
                  <a:extLst>
                    <a:ext uri="{FF2B5EF4-FFF2-40B4-BE49-F238E27FC236}">
                      <a16:creationId xmlns:a16="http://schemas.microsoft.com/office/drawing/2014/main" id="{3F1488A4-F4BF-4BEB-902C-DF4ABF137A22}"/>
                    </a:ext>
                  </a:extLst>
                </p:cNvPr>
                <p:cNvSpPr>
                  <a:spLocks noChangeArrowheads="1"/>
                </p:cNvSpPr>
                <p:nvPr/>
              </p:nvSpPr>
              <p:spPr bwMode="auto">
                <a:xfrm>
                  <a:off x="3529013" y="5672305"/>
                  <a:ext cx="50800"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7" name="Rectangle 303">
                  <a:extLst>
                    <a:ext uri="{FF2B5EF4-FFF2-40B4-BE49-F238E27FC236}">
                      <a16:creationId xmlns:a16="http://schemas.microsoft.com/office/drawing/2014/main" id="{006C54B0-C1E5-4E50-994A-8F529AE0C519}"/>
                    </a:ext>
                  </a:extLst>
                </p:cNvPr>
                <p:cNvSpPr>
                  <a:spLocks noChangeArrowheads="1"/>
                </p:cNvSpPr>
                <p:nvPr/>
              </p:nvSpPr>
              <p:spPr bwMode="auto">
                <a:xfrm>
                  <a:off x="3384550" y="5672305"/>
                  <a:ext cx="53975" cy="952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8" name="Rectangle 304">
                  <a:extLst>
                    <a:ext uri="{FF2B5EF4-FFF2-40B4-BE49-F238E27FC236}">
                      <a16:creationId xmlns:a16="http://schemas.microsoft.com/office/drawing/2014/main" id="{A80ABA18-3BB7-4347-91AB-7579C9BDBEF7}"/>
                    </a:ext>
                  </a:extLst>
                </p:cNvPr>
                <p:cNvSpPr>
                  <a:spLocks noChangeArrowheads="1"/>
                </p:cNvSpPr>
                <p:nvPr/>
              </p:nvSpPr>
              <p:spPr bwMode="auto">
                <a:xfrm>
                  <a:off x="381476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9" name="Rectangle 305">
                  <a:extLst>
                    <a:ext uri="{FF2B5EF4-FFF2-40B4-BE49-F238E27FC236}">
                      <a16:creationId xmlns:a16="http://schemas.microsoft.com/office/drawing/2014/main" id="{F7101FCC-A241-4721-B7DB-864AE1448B13}"/>
                    </a:ext>
                  </a:extLst>
                </p:cNvPr>
                <p:cNvSpPr>
                  <a:spLocks noChangeArrowheads="1"/>
                </p:cNvSpPr>
                <p:nvPr/>
              </p:nvSpPr>
              <p:spPr bwMode="auto">
                <a:xfrm>
                  <a:off x="367030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0" name="Rectangle 306">
                  <a:extLst>
                    <a:ext uri="{FF2B5EF4-FFF2-40B4-BE49-F238E27FC236}">
                      <a16:creationId xmlns:a16="http://schemas.microsoft.com/office/drawing/2014/main" id="{1A88C308-22AE-4E4B-A314-02E7B7C254AC}"/>
                    </a:ext>
                  </a:extLst>
                </p:cNvPr>
                <p:cNvSpPr>
                  <a:spLocks noChangeArrowheads="1"/>
                </p:cNvSpPr>
                <p:nvPr/>
              </p:nvSpPr>
              <p:spPr bwMode="auto">
                <a:xfrm>
                  <a:off x="352901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1" name="Rectangle 307">
                  <a:extLst>
                    <a:ext uri="{FF2B5EF4-FFF2-40B4-BE49-F238E27FC236}">
                      <a16:creationId xmlns:a16="http://schemas.microsoft.com/office/drawing/2014/main" id="{7A739253-DDDA-44C8-9BE9-21B5B2A2E2A7}"/>
                    </a:ext>
                  </a:extLst>
                </p:cNvPr>
                <p:cNvSpPr>
                  <a:spLocks noChangeArrowheads="1"/>
                </p:cNvSpPr>
                <p:nvPr/>
              </p:nvSpPr>
              <p:spPr bwMode="auto">
                <a:xfrm>
                  <a:off x="338455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2" name="Rectangle 308">
                  <a:extLst>
                    <a:ext uri="{FF2B5EF4-FFF2-40B4-BE49-F238E27FC236}">
                      <a16:creationId xmlns:a16="http://schemas.microsoft.com/office/drawing/2014/main" id="{6A76C778-A774-41B4-A0D0-A6F7B25FD9F9}"/>
                    </a:ext>
                  </a:extLst>
                </p:cNvPr>
                <p:cNvSpPr>
                  <a:spLocks noChangeArrowheads="1"/>
                </p:cNvSpPr>
                <p:nvPr/>
              </p:nvSpPr>
              <p:spPr bwMode="auto">
                <a:xfrm>
                  <a:off x="3814763" y="59580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3" name="Rectangle 309">
                  <a:extLst>
                    <a:ext uri="{FF2B5EF4-FFF2-40B4-BE49-F238E27FC236}">
                      <a16:creationId xmlns:a16="http://schemas.microsoft.com/office/drawing/2014/main" id="{B2A7C995-5170-4B07-9B98-98199C985CB5}"/>
                    </a:ext>
                  </a:extLst>
                </p:cNvPr>
                <p:cNvSpPr>
                  <a:spLocks noChangeArrowheads="1"/>
                </p:cNvSpPr>
                <p:nvPr/>
              </p:nvSpPr>
              <p:spPr bwMode="auto">
                <a:xfrm>
                  <a:off x="3670300" y="59580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4" name="Rectangle 310">
                  <a:extLst>
                    <a:ext uri="{FF2B5EF4-FFF2-40B4-BE49-F238E27FC236}">
                      <a16:creationId xmlns:a16="http://schemas.microsoft.com/office/drawing/2014/main" id="{CBC788DB-DC17-46CD-B089-360A3F62B611}"/>
                    </a:ext>
                  </a:extLst>
                </p:cNvPr>
                <p:cNvSpPr>
                  <a:spLocks noChangeArrowheads="1"/>
                </p:cNvSpPr>
                <p:nvPr/>
              </p:nvSpPr>
              <p:spPr bwMode="auto">
                <a:xfrm>
                  <a:off x="3529013" y="595805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5" name="Rectangle 311">
                  <a:extLst>
                    <a:ext uri="{FF2B5EF4-FFF2-40B4-BE49-F238E27FC236}">
                      <a16:creationId xmlns:a16="http://schemas.microsoft.com/office/drawing/2014/main" id="{9B0D5F9C-D16F-4EF5-A96D-4BBA5AEF90F9}"/>
                    </a:ext>
                  </a:extLst>
                </p:cNvPr>
                <p:cNvSpPr>
                  <a:spLocks noChangeArrowheads="1"/>
                </p:cNvSpPr>
                <p:nvPr/>
              </p:nvSpPr>
              <p:spPr bwMode="auto">
                <a:xfrm>
                  <a:off x="3384550" y="595805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6" name="Rectangle 312">
                  <a:extLst>
                    <a:ext uri="{FF2B5EF4-FFF2-40B4-BE49-F238E27FC236}">
                      <a16:creationId xmlns:a16="http://schemas.microsoft.com/office/drawing/2014/main" id="{8DBD9C81-56D9-42A6-A48F-683D658A201C}"/>
                    </a:ext>
                  </a:extLst>
                </p:cNvPr>
                <p:cNvSpPr>
                  <a:spLocks noChangeArrowheads="1"/>
                </p:cNvSpPr>
                <p:nvPr/>
              </p:nvSpPr>
              <p:spPr bwMode="auto">
                <a:xfrm>
                  <a:off x="3814763" y="6099342"/>
                  <a:ext cx="50800"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7" name="Rectangle 313">
                  <a:extLst>
                    <a:ext uri="{FF2B5EF4-FFF2-40B4-BE49-F238E27FC236}">
                      <a16:creationId xmlns:a16="http://schemas.microsoft.com/office/drawing/2014/main" id="{C4D600B5-96CB-47DF-B7CB-062FD2B78CA0}"/>
                    </a:ext>
                  </a:extLst>
                </p:cNvPr>
                <p:cNvSpPr>
                  <a:spLocks noChangeArrowheads="1"/>
                </p:cNvSpPr>
                <p:nvPr/>
              </p:nvSpPr>
              <p:spPr bwMode="auto">
                <a:xfrm>
                  <a:off x="3670300" y="6099342"/>
                  <a:ext cx="53975"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8" name="Rectangle 314">
                  <a:extLst>
                    <a:ext uri="{FF2B5EF4-FFF2-40B4-BE49-F238E27FC236}">
                      <a16:creationId xmlns:a16="http://schemas.microsoft.com/office/drawing/2014/main" id="{7D7456B2-8A03-461D-9FEC-C2E27B9599B1}"/>
                    </a:ext>
                  </a:extLst>
                </p:cNvPr>
                <p:cNvSpPr>
                  <a:spLocks noChangeArrowheads="1"/>
                </p:cNvSpPr>
                <p:nvPr/>
              </p:nvSpPr>
              <p:spPr bwMode="auto">
                <a:xfrm>
                  <a:off x="3529013" y="6099342"/>
                  <a:ext cx="50800" cy="98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9" name="Rectangle 315">
                  <a:extLst>
                    <a:ext uri="{FF2B5EF4-FFF2-40B4-BE49-F238E27FC236}">
                      <a16:creationId xmlns:a16="http://schemas.microsoft.com/office/drawing/2014/main" id="{46C91266-281B-40A7-9EA5-A86DA5362E35}"/>
                    </a:ext>
                  </a:extLst>
                </p:cNvPr>
                <p:cNvSpPr>
                  <a:spLocks noChangeArrowheads="1"/>
                </p:cNvSpPr>
                <p:nvPr/>
              </p:nvSpPr>
              <p:spPr bwMode="auto">
                <a:xfrm>
                  <a:off x="3384550" y="609934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0" name="Rectangle 316">
                  <a:extLst>
                    <a:ext uri="{FF2B5EF4-FFF2-40B4-BE49-F238E27FC236}">
                      <a16:creationId xmlns:a16="http://schemas.microsoft.com/office/drawing/2014/main" id="{7BE5E868-73AC-4B70-AF61-79DFDC9FFA65}"/>
                    </a:ext>
                  </a:extLst>
                </p:cNvPr>
                <p:cNvSpPr>
                  <a:spLocks noChangeArrowheads="1"/>
                </p:cNvSpPr>
                <p:nvPr/>
              </p:nvSpPr>
              <p:spPr bwMode="auto">
                <a:xfrm>
                  <a:off x="3814763" y="624380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1" name="Rectangle 317">
                  <a:extLst>
                    <a:ext uri="{FF2B5EF4-FFF2-40B4-BE49-F238E27FC236}">
                      <a16:creationId xmlns:a16="http://schemas.microsoft.com/office/drawing/2014/main" id="{3EC26453-D4C4-44F6-B476-FEE50D3C886B}"/>
                    </a:ext>
                  </a:extLst>
                </p:cNvPr>
                <p:cNvSpPr>
                  <a:spLocks noChangeArrowheads="1"/>
                </p:cNvSpPr>
                <p:nvPr/>
              </p:nvSpPr>
              <p:spPr bwMode="auto">
                <a:xfrm>
                  <a:off x="3670300" y="624380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2" name="Rectangle 318">
                  <a:extLst>
                    <a:ext uri="{FF2B5EF4-FFF2-40B4-BE49-F238E27FC236}">
                      <a16:creationId xmlns:a16="http://schemas.microsoft.com/office/drawing/2014/main" id="{680C7B5D-21FB-4187-96EF-187079C094A0}"/>
                    </a:ext>
                  </a:extLst>
                </p:cNvPr>
                <p:cNvSpPr>
                  <a:spLocks noChangeArrowheads="1"/>
                </p:cNvSpPr>
                <p:nvPr/>
              </p:nvSpPr>
              <p:spPr bwMode="auto">
                <a:xfrm>
                  <a:off x="3529013" y="624380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3" name="Rectangle 319">
                  <a:extLst>
                    <a:ext uri="{FF2B5EF4-FFF2-40B4-BE49-F238E27FC236}">
                      <a16:creationId xmlns:a16="http://schemas.microsoft.com/office/drawing/2014/main" id="{A9429EBE-EF02-4472-A185-B7AB821834E7}"/>
                    </a:ext>
                  </a:extLst>
                </p:cNvPr>
                <p:cNvSpPr>
                  <a:spLocks noChangeArrowheads="1"/>
                </p:cNvSpPr>
                <p:nvPr/>
              </p:nvSpPr>
              <p:spPr bwMode="auto">
                <a:xfrm>
                  <a:off x="3384550" y="624380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4" name="Rectangle 320">
                  <a:extLst>
                    <a:ext uri="{FF2B5EF4-FFF2-40B4-BE49-F238E27FC236}">
                      <a16:creationId xmlns:a16="http://schemas.microsoft.com/office/drawing/2014/main" id="{F8917A8A-DF6F-4A24-BAA1-5EEA392DCAAA}"/>
                    </a:ext>
                  </a:extLst>
                </p:cNvPr>
                <p:cNvSpPr>
                  <a:spLocks noChangeArrowheads="1"/>
                </p:cNvSpPr>
                <p:nvPr/>
              </p:nvSpPr>
              <p:spPr bwMode="auto">
                <a:xfrm>
                  <a:off x="3814763" y="638509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5" name="Rectangle 321">
                  <a:extLst>
                    <a:ext uri="{FF2B5EF4-FFF2-40B4-BE49-F238E27FC236}">
                      <a16:creationId xmlns:a16="http://schemas.microsoft.com/office/drawing/2014/main" id="{8D3E9069-01DE-461A-ADBD-B6705EB0B553}"/>
                    </a:ext>
                  </a:extLst>
                </p:cNvPr>
                <p:cNvSpPr>
                  <a:spLocks noChangeArrowheads="1"/>
                </p:cNvSpPr>
                <p:nvPr/>
              </p:nvSpPr>
              <p:spPr bwMode="auto">
                <a:xfrm>
                  <a:off x="367030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6" name="Rectangle 322">
                  <a:extLst>
                    <a:ext uri="{FF2B5EF4-FFF2-40B4-BE49-F238E27FC236}">
                      <a16:creationId xmlns:a16="http://schemas.microsoft.com/office/drawing/2014/main" id="{ED00851C-920E-4CA3-891D-CB98F75C31DD}"/>
                    </a:ext>
                  </a:extLst>
                </p:cNvPr>
                <p:cNvSpPr>
                  <a:spLocks noChangeArrowheads="1"/>
                </p:cNvSpPr>
                <p:nvPr/>
              </p:nvSpPr>
              <p:spPr bwMode="auto">
                <a:xfrm>
                  <a:off x="3529013" y="6385092"/>
                  <a:ext cx="50800" cy="968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7" name="Rectangle 323">
                  <a:extLst>
                    <a:ext uri="{FF2B5EF4-FFF2-40B4-BE49-F238E27FC236}">
                      <a16:creationId xmlns:a16="http://schemas.microsoft.com/office/drawing/2014/main" id="{92E67D04-CA0B-47B5-8192-EF51F1DDC48B}"/>
                    </a:ext>
                  </a:extLst>
                </p:cNvPr>
                <p:cNvSpPr>
                  <a:spLocks noChangeArrowheads="1"/>
                </p:cNvSpPr>
                <p:nvPr/>
              </p:nvSpPr>
              <p:spPr bwMode="auto">
                <a:xfrm>
                  <a:off x="338455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8" name="Rectangle 324">
                  <a:extLst>
                    <a:ext uri="{FF2B5EF4-FFF2-40B4-BE49-F238E27FC236}">
                      <a16:creationId xmlns:a16="http://schemas.microsoft.com/office/drawing/2014/main" id="{696ACF06-5A46-4669-9F11-06D0FF6E43CA}"/>
                    </a:ext>
                  </a:extLst>
                </p:cNvPr>
                <p:cNvSpPr>
                  <a:spLocks noChangeArrowheads="1"/>
                </p:cNvSpPr>
                <p:nvPr/>
              </p:nvSpPr>
              <p:spPr bwMode="auto">
                <a:xfrm>
                  <a:off x="381476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9" name="Rectangle 325">
                  <a:extLst>
                    <a:ext uri="{FF2B5EF4-FFF2-40B4-BE49-F238E27FC236}">
                      <a16:creationId xmlns:a16="http://schemas.microsoft.com/office/drawing/2014/main" id="{80D32E8C-D182-484A-9E75-616508662FFF}"/>
                    </a:ext>
                  </a:extLst>
                </p:cNvPr>
                <p:cNvSpPr>
                  <a:spLocks noChangeArrowheads="1"/>
                </p:cNvSpPr>
                <p:nvPr/>
              </p:nvSpPr>
              <p:spPr bwMode="auto">
                <a:xfrm>
                  <a:off x="3670300" y="65295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0" name="Rectangle 326">
                  <a:extLst>
                    <a:ext uri="{FF2B5EF4-FFF2-40B4-BE49-F238E27FC236}">
                      <a16:creationId xmlns:a16="http://schemas.microsoft.com/office/drawing/2014/main" id="{7C764DFA-330F-4708-8F89-6CCD8B834A1B}"/>
                    </a:ext>
                  </a:extLst>
                </p:cNvPr>
                <p:cNvSpPr>
                  <a:spLocks noChangeArrowheads="1"/>
                </p:cNvSpPr>
                <p:nvPr/>
              </p:nvSpPr>
              <p:spPr bwMode="auto">
                <a:xfrm>
                  <a:off x="352901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1" name="Rectangle 327">
                  <a:extLst>
                    <a:ext uri="{FF2B5EF4-FFF2-40B4-BE49-F238E27FC236}">
                      <a16:creationId xmlns:a16="http://schemas.microsoft.com/office/drawing/2014/main" id="{19962E90-D5D6-4978-9BB0-ABF4FC5B95E4}"/>
                    </a:ext>
                  </a:extLst>
                </p:cNvPr>
                <p:cNvSpPr>
                  <a:spLocks noChangeArrowheads="1"/>
                </p:cNvSpPr>
                <p:nvPr/>
              </p:nvSpPr>
              <p:spPr bwMode="auto">
                <a:xfrm>
                  <a:off x="3384550" y="652955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2" name="Rectangle 328">
                  <a:extLst>
                    <a:ext uri="{FF2B5EF4-FFF2-40B4-BE49-F238E27FC236}">
                      <a16:creationId xmlns:a16="http://schemas.microsoft.com/office/drawing/2014/main" id="{61F7F326-8AC6-46B3-8ACE-F1D58BA09DE9}"/>
                    </a:ext>
                  </a:extLst>
                </p:cNvPr>
                <p:cNvSpPr>
                  <a:spLocks noChangeArrowheads="1"/>
                </p:cNvSpPr>
                <p:nvPr/>
              </p:nvSpPr>
              <p:spPr bwMode="auto">
                <a:xfrm>
                  <a:off x="381476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3" name="Rectangle 329">
                  <a:extLst>
                    <a:ext uri="{FF2B5EF4-FFF2-40B4-BE49-F238E27FC236}">
                      <a16:creationId xmlns:a16="http://schemas.microsoft.com/office/drawing/2014/main" id="{769B863D-6E2B-470A-853E-B7B9292A6B31}"/>
                    </a:ext>
                  </a:extLst>
                </p:cNvPr>
                <p:cNvSpPr>
                  <a:spLocks noChangeArrowheads="1"/>
                </p:cNvSpPr>
                <p:nvPr/>
              </p:nvSpPr>
              <p:spPr bwMode="auto">
                <a:xfrm>
                  <a:off x="367030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4" name="Rectangle 330">
                  <a:extLst>
                    <a:ext uri="{FF2B5EF4-FFF2-40B4-BE49-F238E27FC236}">
                      <a16:creationId xmlns:a16="http://schemas.microsoft.com/office/drawing/2014/main" id="{24D1AD0A-7284-4F36-B48E-5159147DCD9A}"/>
                    </a:ext>
                  </a:extLst>
                </p:cNvPr>
                <p:cNvSpPr>
                  <a:spLocks noChangeArrowheads="1"/>
                </p:cNvSpPr>
                <p:nvPr/>
              </p:nvSpPr>
              <p:spPr bwMode="auto">
                <a:xfrm>
                  <a:off x="352901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5" name="Rectangle 331">
                  <a:extLst>
                    <a:ext uri="{FF2B5EF4-FFF2-40B4-BE49-F238E27FC236}">
                      <a16:creationId xmlns:a16="http://schemas.microsoft.com/office/drawing/2014/main" id="{386EE43F-0141-4516-A77A-52E1CCBE70C5}"/>
                    </a:ext>
                  </a:extLst>
                </p:cNvPr>
                <p:cNvSpPr>
                  <a:spLocks noChangeArrowheads="1"/>
                </p:cNvSpPr>
                <p:nvPr/>
              </p:nvSpPr>
              <p:spPr bwMode="auto">
                <a:xfrm>
                  <a:off x="338455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247" name="Rectangle 332">
                <a:extLst>
                  <a:ext uri="{FF2B5EF4-FFF2-40B4-BE49-F238E27FC236}">
                    <a16:creationId xmlns:a16="http://schemas.microsoft.com/office/drawing/2014/main" id="{28F933AF-847F-4553-BD13-970F44833F9F}"/>
                  </a:ext>
                </a:extLst>
              </p:cNvPr>
              <p:cNvSpPr>
                <a:spLocks noChangeArrowheads="1"/>
              </p:cNvSpPr>
              <p:nvPr/>
            </p:nvSpPr>
            <p:spPr bwMode="auto">
              <a:xfrm>
                <a:off x="2786063" y="5861217"/>
                <a:ext cx="382588" cy="1028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8" name="Rectangle 333">
                <a:extLst>
                  <a:ext uri="{FF2B5EF4-FFF2-40B4-BE49-F238E27FC236}">
                    <a16:creationId xmlns:a16="http://schemas.microsoft.com/office/drawing/2014/main" id="{45C0A6B2-784F-43B5-813F-7184BFFA8A0B}"/>
                  </a:ext>
                </a:extLst>
              </p:cNvPr>
              <p:cNvSpPr>
                <a:spLocks noChangeArrowheads="1"/>
              </p:cNvSpPr>
              <p:nvPr/>
            </p:nvSpPr>
            <p:spPr bwMode="auto">
              <a:xfrm>
                <a:off x="1866900" y="5864392"/>
                <a:ext cx="644525" cy="5159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9" name="Freeform 334">
                <a:extLst>
                  <a:ext uri="{FF2B5EF4-FFF2-40B4-BE49-F238E27FC236}">
                    <a16:creationId xmlns:a16="http://schemas.microsoft.com/office/drawing/2014/main" id="{F1AED3A4-A0DE-4A69-8D02-1914C1D3A15E}"/>
                  </a:ext>
                </a:extLst>
              </p:cNvPr>
              <p:cNvSpPr>
                <a:spLocks/>
              </p:cNvSpPr>
              <p:nvPr/>
            </p:nvSpPr>
            <p:spPr bwMode="auto">
              <a:xfrm>
                <a:off x="2238375" y="4926180"/>
                <a:ext cx="547688" cy="1963738"/>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0" name="Freeform 335">
                <a:extLst>
                  <a:ext uri="{FF2B5EF4-FFF2-40B4-BE49-F238E27FC236}">
                    <a16:creationId xmlns:a16="http://schemas.microsoft.com/office/drawing/2014/main" id="{982A07D1-F898-481F-B7BF-40E203DB652F}"/>
                  </a:ext>
                </a:extLst>
              </p:cNvPr>
              <p:cNvSpPr>
                <a:spLocks/>
              </p:cNvSpPr>
              <p:nvPr/>
            </p:nvSpPr>
            <p:spPr bwMode="auto">
              <a:xfrm>
                <a:off x="1866900" y="5872330"/>
                <a:ext cx="371475" cy="1017588"/>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1" name="Rectangle 336">
                <a:extLst>
                  <a:ext uri="{FF2B5EF4-FFF2-40B4-BE49-F238E27FC236}">
                    <a16:creationId xmlns:a16="http://schemas.microsoft.com/office/drawing/2014/main" id="{25A09272-1AA5-4014-86AA-906382D37158}"/>
                  </a:ext>
                </a:extLst>
              </p:cNvPr>
              <p:cNvSpPr>
                <a:spLocks noChangeArrowheads="1"/>
              </p:cNvSpPr>
              <p:nvPr/>
            </p:nvSpPr>
            <p:spPr bwMode="auto">
              <a:xfrm>
                <a:off x="2308225" y="50357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2" name="Rectangle 337">
                <a:extLst>
                  <a:ext uri="{FF2B5EF4-FFF2-40B4-BE49-F238E27FC236}">
                    <a16:creationId xmlns:a16="http://schemas.microsoft.com/office/drawing/2014/main" id="{EB15E14D-AEA8-4B2C-8271-32FECE90823E}"/>
                  </a:ext>
                </a:extLst>
              </p:cNvPr>
              <p:cNvSpPr>
                <a:spLocks noChangeArrowheads="1"/>
              </p:cNvSpPr>
              <p:nvPr/>
            </p:nvSpPr>
            <p:spPr bwMode="auto">
              <a:xfrm>
                <a:off x="2425700" y="50357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3" name="Rectangle 338">
                <a:extLst>
                  <a:ext uri="{FF2B5EF4-FFF2-40B4-BE49-F238E27FC236}">
                    <a16:creationId xmlns:a16="http://schemas.microsoft.com/office/drawing/2014/main" id="{FA79F21B-9894-434C-B8E0-876DCEF700F1}"/>
                  </a:ext>
                </a:extLst>
              </p:cNvPr>
              <p:cNvSpPr>
                <a:spLocks noChangeArrowheads="1"/>
              </p:cNvSpPr>
              <p:nvPr/>
            </p:nvSpPr>
            <p:spPr bwMode="auto">
              <a:xfrm>
                <a:off x="2543175"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4" name="Rectangle 339">
                <a:extLst>
                  <a:ext uri="{FF2B5EF4-FFF2-40B4-BE49-F238E27FC236}">
                    <a16:creationId xmlns:a16="http://schemas.microsoft.com/office/drawing/2014/main" id="{D6E3E3D0-C1F4-411C-AF0A-5D1EB0C3D455}"/>
                  </a:ext>
                </a:extLst>
              </p:cNvPr>
              <p:cNvSpPr>
                <a:spLocks noChangeArrowheads="1"/>
              </p:cNvSpPr>
              <p:nvPr/>
            </p:nvSpPr>
            <p:spPr bwMode="auto">
              <a:xfrm>
                <a:off x="2660650"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5" name="Rectangle 340">
                <a:extLst>
                  <a:ext uri="{FF2B5EF4-FFF2-40B4-BE49-F238E27FC236}">
                    <a16:creationId xmlns:a16="http://schemas.microsoft.com/office/drawing/2014/main" id="{4693BC45-1F32-42A5-9697-93AE4A6A28C2}"/>
                  </a:ext>
                </a:extLst>
              </p:cNvPr>
              <p:cNvSpPr>
                <a:spLocks noChangeArrowheads="1"/>
              </p:cNvSpPr>
              <p:nvPr/>
            </p:nvSpPr>
            <p:spPr bwMode="auto">
              <a:xfrm>
                <a:off x="2308225" y="51881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6" name="Rectangle 341">
                <a:extLst>
                  <a:ext uri="{FF2B5EF4-FFF2-40B4-BE49-F238E27FC236}">
                    <a16:creationId xmlns:a16="http://schemas.microsoft.com/office/drawing/2014/main" id="{E2B1D1D6-C0C2-44A4-A8C0-AF5F9285BAF0}"/>
                  </a:ext>
                </a:extLst>
              </p:cNvPr>
              <p:cNvSpPr>
                <a:spLocks noChangeArrowheads="1"/>
              </p:cNvSpPr>
              <p:nvPr/>
            </p:nvSpPr>
            <p:spPr bwMode="auto">
              <a:xfrm>
                <a:off x="2425700" y="5188117"/>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7" name="Rectangle 342">
                <a:extLst>
                  <a:ext uri="{FF2B5EF4-FFF2-40B4-BE49-F238E27FC236}">
                    <a16:creationId xmlns:a16="http://schemas.microsoft.com/office/drawing/2014/main" id="{9C8CBF0B-E355-4F4E-9521-1C4AEE065F9C}"/>
                  </a:ext>
                </a:extLst>
              </p:cNvPr>
              <p:cNvSpPr>
                <a:spLocks noChangeArrowheads="1"/>
              </p:cNvSpPr>
              <p:nvPr/>
            </p:nvSpPr>
            <p:spPr bwMode="auto">
              <a:xfrm>
                <a:off x="2543175"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8" name="Rectangle 343">
                <a:extLst>
                  <a:ext uri="{FF2B5EF4-FFF2-40B4-BE49-F238E27FC236}">
                    <a16:creationId xmlns:a16="http://schemas.microsoft.com/office/drawing/2014/main" id="{44442F34-5342-4326-A3D7-C35FAF08A666}"/>
                  </a:ext>
                </a:extLst>
              </p:cNvPr>
              <p:cNvSpPr>
                <a:spLocks noChangeArrowheads="1"/>
              </p:cNvSpPr>
              <p:nvPr/>
            </p:nvSpPr>
            <p:spPr bwMode="auto">
              <a:xfrm>
                <a:off x="2660650"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9" name="Rectangle 344">
                <a:extLst>
                  <a:ext uri="{FF2B5EF4-FFF2-40B4-BE49-F238E27FC236}">
                    <a16:creationId xmlns:a16="http://schemas.microsoft.com/office/drawing/2014/main" id="{BEEB5CC8-01E1-4CDC-B0C9-312ED3F7BC35}"/>
                  </a:ext>
                </a:extLst>
              </p:cNvPr>
              <p:cNvSpPr>
                <a:spLocks noChangeArrowheads="1"/>
              </p:cNvSpPr>
              <p:nvPr/>
            </p:nvSpPr>
            <p:spPr bwMode="auto">
              <a:xfrm>
                <a:off x="2308225" y="534369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0" name="Rectangle 345">
                <a:extLst>
                  <a:ext uri="{FF2B5EF4-FFF2-40B4-BE49-F238E27FC236}">
                    <a16:creationId xmlns:a16="http://schemas.microsoft.com/office/drawing/2014/main" id="{8DDA2DF3-4B82-4AA7-9D51-65CF1F966B36}"/>
                  </a:ext>
                </a:extLst>
              </p:cNvPr>
              <p:cNvSpPr>
                <a:spLocks noChangeArrowheads="1"/>
              </p:cNvSpPr>
              <p:nvPr/>
            </p:nvSpPr>
            <p:spPr bwMode="auto">
              <a:xfrm>
                <a:off x="242570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1" name="Rectangle 346">
                <a:extLst>
                  <a:ext uri="{FF2B5EF4-FFF2-40B4-BE49-F238E27FC236}">
                    <a16:creationId xmlns:a16="http://schemas.microsoft.com/office/drawing/2014/main" id="{EB397557-CAD1-4833-9D23-3FBE2874CCDF}"/>
                  </a:ext>
                </a:extLst>
              </p:cNvPr>
              <p:cNvSpPr>
                <a:spLocks noChangeArrowheads="1"/>
              </p:cNvSpPr>
              <p:nvPr/>
            </p:nvSpPr>
            <p:spPr bwMode="auto">
              <a:xfrm>
                <a:off x="2543175" y="534369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2" name="Rectangle 347">
                <a:extLst>
                  <a:ext uri="{FF2B5EF4-FFF2-40B4-BE49-F238E27FC236}">
                    <a16:creationId xmlns:a16="http://schemas.microsoft.com/office/drawing/2014/main" id="{3A1AEC07-81BB-41BA-AE70-670EDFAEE9F7}"/>
                  </a:ext>
                </a:extLst>
              </p:cNvPr>
              <p:cNvSpPr>
                <a:spLocks noChangeArrowheads="1"/>
              </p:cNvSpPr>
              <p:nvPr/>
            </p:nvSpPr>
            <p:spPr bwMode="auto">
              <a:xfrm>
                <a:off x="266065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3" name="Rectangle 348">
                <a:extLst>
                  <a:ext uri="{FF2B5EF4-FFF2-40B4-BE49-F238E27FC236}">
                    <a16:creationId xmlns:a16="http://schemas.microsoft.com/office/drawing/2014/main" id="{DBEA308D-D3F7-41C9-8B33-201F7446ECAE}"/>
                  </a:ext>
                </a:extLst>
              </p:cNvPr>
              <p:cNvSpPr>
                <a:spLocks noChangeArrowheads="1"/>
              </p:cNvSpPr>
              <p:nvPr/>
            </p:nvSpPr>
            <p:spPr bwMode="auto">
              <a:xfrm>
                <a:off x="2308225" y="5496092"/>
                <a:ext cx="50800" cy="103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4" name="Rectangle 349">
                <a:extLst>
                  <a:ext uri="{FF2B5EF4-FFF2-40B4-BE49-F238E27FC236}">
                    <a16:creationId xmlns:a16="http://schemas.microsoft.com/office/drawing/2014/main" id="{A48A2B82-3582-48D8-8F24-EF31D7CEC065}"/>
                  </a:ext>
                </a:extLst>
              </p:cNvPr>
              <p:cNvSpPr>
                <a:spLocks noChangeArrowheads="1"/>
              </p:cNvSpPr>
              <p:nvPr/>
            </p:nvSpPr>
            <p:spPr bwMode="auto">
              <a:xfrm>
                <a:off x="242570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5" name="Rectangle 350">
                <a:extLst>
                  <a:ext uri="{FF2B5EF4-FFF2-40B4-BE49-F238E27FC236}">
                    <a16:creationId xmlns:a16="http://schemas.microsoft.com/office/drawing/2014/main" id="{9D72E98C-871D-4E65-9108-7B670ED5E257}"/>
                  </a:ext>
                </a:extLst>
              </p:cNvPr>
              <p:cNvSpPr>
                <a:spLocks noChangeArrowheads="1"/>
              </p:cNvSpPr>
              <p:nvPr/>
            </p:nvSpPr>
            <p:spPr bwMode="auto">
              <a:xfrm>
                <a:off x="2543175" y="5496092"/>
                <a:ext cx="55563" cy="10318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6" name="Rectangle 351">
                <a:extLst>
                  <a:ext uri="{FF2B5EF4-FFF2-40B4-BE49-F238E27FC236}">
                    <a16:creationId xmlns:a16="http://schemas.microsoft.com/office/drawing/2014/main" id="{D7C10153-03A4-46B6-B08D-FCC19A722132}"/>
                  </a:ext>
                </a:extLst>
              </p:cNvPr>
              <p:cNvSpPr>
                <a:spLocks noChangeArrowheads="1"/>
              </p:cNvSpPr>
              <p:nvPr/>
            </p:nvSpPr>
            <p:spPr bwMode="auto">
              <a:xfrm>
                <a:off x="266065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7" name="Rectangle 352">
                <a:extLst>
                  <a:ext uri="{FF2B5EF4-FFF2-40B4-BE49-F238E27FC236}">
                    <a16:creationId xmlns:a16="http://schemas.microsoft.com/office/drawing/2014/main" id="{5B8B926F-197A-46F8-A3AC-5FECDDB17250}"/>
                  </a:ext>
                </a:extLst>
              </p:cNvPr>
              <p:cNvSpPr>
                <a:spLocks noChangeArrowheads="1"/>
              </p:cNvSpPr>
              <p:nvPr/>
            </p:nvSpPr>
            <p:spPr bwMode="auto">
              <a:xfrm>
                <a:off x="2308225" y="56532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8" name="Rectangle 353">
                <a:extLst>
                  <a:ext uri="{FF2B5EF4-FFF2-40B4-BE49-F238E27FC236}">
                    <a16:creationId xmlns:a16="http://schemas.microsoft.com/office/drawing/2014/main" id="{D6CC24C5-F1A3-4E8B-ABEA-880313A14DD9}"/>
                  </a:ext>
                </a:extLst>
              </p:cNvPr>
              <p:cNvSpPr>
                <a:spLocks noChangeArrowheads="1"/>
              </p:cNvSpPr>
              <p:nvPr/>
            </p:nvSpPr>
            <p:spPr bwMode="auto">
              <a:xfrm>
                <a:off x="242570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9" name="Rectangle 354">
                <a:extLst>
                  <a:ext uri="{FF2B5EF4-FFF2-40B4-BE49-F238E27FC236}">
                    <a16:creationId xmlns:a16="http://schemas.microsoft.com/office/drawing/2014/main" id="{CD03161B-7CFE-416F-A0D4-3EC02FF59845}"/>
                  </a:ext>
                </a:extLst>
              </p:cNvPr>
              <p:cNvSpPr>
                <a:spLocks noChangeArrowheads="1"/>
              </p:cNvSpPr>
              <p:nvPr/>
            </p:nvSpPr>
            <p:spPr bwMode="auto">
              <a:xfrm>
                <a:off x="2543175"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0" name="Rectangle 355">
                <a:extLst>
                  <a:ext uri="{FF2B5EF4-FFF2-40B4-BE49-F238E27FC236}">
                    <a16:creationId xmlns:a16="http://schemas.microsoft.com/office/drawing/2014/main" id="{BB1BCDEC-C3F6-4A89-AAF3-DCC563AD1C43}"/>
                  </a:ext>
                </a:extLst>
              </p:cNvPr>
              <p:cNvSpPr>
                <a:spLocks noChangeArrowheads="1"/>
              </p:cNvSpPr>
              <p:nvPr/>
            </p:nvSpPr>
            <p:spPr bwMode="auto">
              <a:xfrm>
                <a:off x="266065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1" name="Rectangle 356">
                <a:extLst>
                  <a:ext uri="{FF2B5EF4-FFF2-40B4-BE49-F238E27FC236}">
                    <a16:creationId xmlns:a16="http://schemas.microsoft.com/office/drawing/2014/main" id="{DF78AB8C-BD84-4AFD-A802-6E4652906B13}"/>
                  </a:ext>
                </a:extLst>
              </p:cNvPr>
              <p:cNvSpPr>
                <a:spLocks noChangeArrowheads="1"/>
              </p:cNvSpPr>
              <p:nvPr/>
            </p:nvSpPr>
            <p:spPr bwMode="auto">
              <a:xfrm>
                <a:off x="2308225" y="58056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2" name="Rectangle 357">
                <a:extLst>
                  <a:ext uri="{FF2B5EF4-FFF2-40B4-BE49-F238E27FC236}">
                    <a16:creationId xmlns:a16="http://schemas.microsoft.com/office/drawing/2014/main" id="{6F11F417-6005-461C-AC6D-3E1D3E905405}"/>
                  </a:ext>
                </a:extLst>
              </p:cNvPr>
              <p:cNvSpPr>
                <a:spLocks noChangeArrowheads="1"/>
              </p:cNvSpPr>
              <p:nvPr/>
            </p:nvSpPr>
            <p:spPr bwMode="auto">
              <a:xfrm>
                <a:off x="2425700" y="58056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3" name="Rectangle 358">
                <a:extLst>
                  <a:ext uri="{FF2B5EF4-FFF2-40B4-BE49-F238E27FC236}">
                    <a16:creationId xmlns:a16="http://schemas.microsoft.com/office/drawing/2014/main" id="{B40CF810-57BE-45CC-8050-345D56D532B5}"/>
                  </a:ext>
                </a:extLst>
              </p:cNvPr>
              <p:cNvSpPr>
                <a:spLocks noChangeArrowheads="1"/>
              </p:cNvSpPr>
              <p:nvPr/>
            </p:nvSpPr>
            <p:spPr bwMode="auto">
              <a:xfrm>
                <a:off x="2543175"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4" name="Rectangle 359">
                <a:extLst>
                  <a:ext uri="{FF2B5EF4-FFF2-40B4-BE49-F238E27FC236}">
                    <a16:creationId xmlns:a16="http://schemas.microsoft.com/office/drawing/2014/main" id="{66564725-AFC8-4B73-9598-4295E85A2C8A}"/>
                  </a:ext>
                </a:extLst>
              </p:cNvPr>
              <p:cNvSpPr>
                <a:spLocks noChangeArrowheads="1"/>
              </p:cNvSpPr>
              <p:nvPr/>
            </p:nvSpPr>
            <p:spPr bwMode="auto">
              <a:xfrm>
                <a:off x="2660650"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5" name="Rectangle 360">
                <a:extLst>
                  <a:ext uri="{FF2B5EF4-FFF2-40B4-BE49-F238E27FC236}">
                    <a16:creationId xmlns:a16="http://schemas.microsoft.com/office/drawing/2014/main" id="{D453B8B2-EDB8-4DA6-9FF3-A83E3C4A3C01}"/>
                  </a:ext>
                </a:extLst>
              </p:cNvPr>
              <p:cNvSpPr>
                <a:spLocks noChangeArrowheads="1"/>
              </p:cNvSpPr>
              <p:nvPr/>
            </p:nvSpPr>
            <p:spPr bwMode="auto">
              <a:xfrm>
                <a:off x="2308225"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6" name="Rectangle 361">
                <a:extLst>
                  <a:ext uri="{FF2B5EF4-FFF2-40B4-BE49-F238E27FC236}">
                    <a16:creationId xmlns:a16="http://schemas.microsoft.com/office/drawing/2014/main" id="{CE0753B2-0109-49D6-B22E-D78C82ADEC5E}"/>
                  </a:ext>
                </a:extLst>
              </p:cNvPr>
              <p:cNvSpPr>
                <a:spLocks noChangeArrowheads="1"/>
              </p:cNvSpPr>
              <p:nvPr/>
            </p:nvSpPr>
            <p:spPr bwMode="auto">
              <a:xfrm>
                <a:off x="242570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7" name="Rectangle 362">
                <a:extLst>
                  <a:ext uri="{FF2B5EF4-FFF2-40B4-BE49-F238E27FC236}">
                    <a16:creationId xmlns:a16="http://schemas.microsoft.com/office/drawing/2014/main" id="{65820D92-F1ED-432F-8566-ECA5D33E2502}"/>
                  </a:ext>
                </a:extLst>
              </p:cNvPr>
              <p:cNvSpPr>
                <a:spLocks noChangeArrowheads="1"/>
              </p:cNvSpPr>
              <p:nvPr/>
            </p:nvSpPr>
            <p:spPr bwMode="auto">
              <a:xfrm>
                <a:off x="2543175" y="5958055"/>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8" name="Rectangle 363">
                <a:extLst>
                  <a:ext uri="{FF2B5EF4-FFF2-40B4-BE49-F238E27FC236}">
                    <a16:creationId xmlns:a16="http://schemas.microsoft.com/office/drawing/2014/main" id="{EFC3D385-E1F5-429A-8918-44D3614C38A9}"/>
                  </a:ext>
                </a:extLst>
              </p:cNvPr>
              <p:cNvSpPr>
                <a:spLocks noChangeArrowheads="1"/>
              </p:cNvSpPr>
              <p:nvPr/>
            </p:nvSpPr>
            <p:spPr bwMode="auto">
              <a:xfrm>
                <a:off x="266065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9" name="Rectangle 364">
                <a:extLst>
                  <a:ext uri="{FF2B5EF4-FFF2-40B4-BE49-F238E27FC236}">
                    <a16:creationId xmlns:a16="http://schemas.microsoft.com/office/drawing/2014/main" id="{EB0360F3-7C16-4902-A766-E612AC983BB1}"/>
                  </a:ext>
                </a:extLst>
              </p:cNvPr>
              <p:cNvSpPr>
                <a:spLocks noChangeArrowheads="1"/>
              </p:cNvSpPr>
              <p:nvPr/>
            </p:nvSpPr>
            <p:spPr bwMode="auto">
              <a:xfrm>
                <a:off x="2308225" y="6259680"/>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0" name="Rectangle 365">
                <a:extLst>
                  <a:ext uri="{FF2B5EF4-FFF2-40B4-BE49-F238E27FC236}">
                    <a16:creationId xmlns:a16="http://schemas.microsoft.com/office/drawing/2014/main" id="{A6921339-30DF-42C2-8E35-1944CBA72A98}"/>
                  </a:ext>
                </a:extLst>
              </p:cNvPr>
              <p:cNvSpPr>
                <a:spLocks noChangeArrowheads="1"/>
              </p:cNvSpPr>
              <p:nvPr/>
            </p:nvSpPr>
            <p:spPr bwMode="auto">
              <a:xfrm>
                <a:off x="242570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1" name="Rectangle 366">
                <a:extLst>
                  <a:ext uri="{FF2B5EF4-FFF2-40B4-BE49-F238E27FC236}">
                    <a16:creationId xmlns:a16="http://schemas.microsoft.com/office/drawing/2014/main" id="{15B9C2BC-893D-4AE4-87C0-2D241E3A31A9}"/>
                  </a:ext>
                </a:extLst>
              </p:cNvPr>
              <p:cNvSpPr>
                <a:spLocks noChangeArrowheads="1"/>
              </p:cNvSpPr>
              <p:nvPr/>
            </p:nvSpPr>
            <p:spPr bwMode="auto">
              <a:xfrm>
                <a:off x="2543175"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2" name="Rectangle 367">
                <a:extLst>
                  <a:ext uri="{FF2B5EF4-FFF2-40B4-BE49-F238E27FC236}">
                    <a16:creationId xmlns:a16="http://schemas.microsoft.com/office/drawing/2014/main" id="{ADDC3848-5455-4C04-813E-DAA39B642CF8}"/>
                  </a:ext>
                </a:extLst>
              </p:cNvPr>
              <p:cNvSpPr>
                <a:spLocks noChangeArrowheads="1"/>
              </p:cNvSpPr>
              <p:nvPr/>
            </p:nvSpPr>
            <p:spPr bwMode="auto">
              <a:xfrm>
                <a:off x="266065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3" name="Rectangle 368">
                <a:extLst>
                  <a:ext uri="{FF2B5EF4-FFF2-40B4-BE49-F238E27FC236}">
                    <a16:creationId xmlns:a16="http://schemas.microsoft.com/office/drawing/2014/main" id="{3EE1F4C1-5335-4438-9F6E-EEFE55495FC1}"/>
                  </a:ext>
                </a:extLst>
              </p:cNvPr>
              <p:cNvSpPr>
                <a:spLocks noChangeArrowheads="1"/>
              </p:cNvSpPr>
              <p:nvPr/>
            </p:nvSpPr>
            <p:spPr bwMode="auto">
              <a:xfrm>
                <a:off x="2308225" y="61025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4" name="Rectangle 369">
                <a:extLst>
                  <a:ext uri="{FF2B5EF4-FFF2-40B4-BE49-F238E27FC236}">
                    <a16:creationId xmlns:a16="http://schemas.microsoft.com/office/drawing/2014/main" id="{F7B8DF47-F721-4FF2-BE39-806C2EC84A4F}"/>
                  </a:ext>
                </a:extLst>
              </p:cNvPr>
              <p:cNvSpPr>
                <a:spLocks noChangeArrowheads="1"/>
              </p:cNvSpPr>
              <p:nvPr/>
            </p:nvSpPr>
            <p:spPr bwMode="auto">
              <a:xfrm>
                <a:off x="2425700" y="61025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5" name="Rectangle 370">
                <a:extLst>
                  <a:ext uri="{FF2B5EF4-FFF2-40B4-BE49-F238E27FC236}">
                    <a16:creationId xmlns:a16="http://schemas.microsoft.com/office/drawing/2014/main" id="{B9D4859A-B361-411C-96D1-5CB60551E615}"/>
                  </a:ext>
                </a:extLst>
              </p:cNvPr>
              <p:cNvSpPr>
                <a:spLocks noChangeArrowheads="1"/>
              </p:cNvSpPr>
              <p:nvPr/>
            </p:nvSpPr>
            <p:spPr bwMode="auto">
              <a:xfrm>
                <a:off x="2543175"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6" name="Rectangle 371">
                <a:extLst>
                  <a:ext uri="{FF2B5EF4-FFF2-40B4-BE49-F238E27FC236}">
                    <a16:creationId xmlns:a16="http://schemas.microsoft.com/office/drawing/2014/main" id="{A2B05962-8012-49C8-9ED9-A84998FB2A16}"/>
                  </a:ext>
                </a:extLst>
              </p:cNvPr>
              <p:cNvSpPr>
                <a:spLocks noChangeArrowheads="1"/>
              </p:cNvSpPr>
              <p:nvPr/>
            </p:nvSpPr>
            <p:spPr bwMode="auto">
              <a:xfrm>
                <a:off x="2660650"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7" name="Rectangle 372">
                <a:extLst>
                  <a:ext uri="{FF2B5EF4-FFF2-40B4-BE49-F238E27FC236}">
                    <a16:creationId xmlns:a16="http://schemas.microsoft.com/office/drawing/2014/main" id="{80EED558-0F85-4C65-AEEF-BB8929E9B3B6}"/>
                  </a:ext>
                </a:extLst>
              </p:cNvPr>
              <p:cNvSpPr>
                <a:spLocks noChangeArrowheads="1"/>
              </p:cNvSpPr>
              <p:nvPr/>
            </p:nvSpPr>
            <p:spPr bwMode="auto">
              <a:xfrm>
                <a:off x="2308225" y="641684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8" name="Rectangle 373">
                <a:extLst>
                  <a:ext uri="{FF2B5EF4-FFF2-40B4-BE49-F238E27FC236}">
                    <a16:creationId xmlns:a16="http://schemas.microsoft.com/office/drawing/2014/main" id="{941DE0BF-F873-49FB-823D-BE50F34AB74F}"/>
                  </a:ext>
                </a:extLst>
              </p:cNvPr>
              <p:cNvSpPr>
                <a:spLocks noChangeArrowheads="1"/>
              </p:cNvSpPr>
              <p:nvPr/>
            </p:nvSpPr>
            <p:spPr bwMode="auto">
              <a:xfrm>
                <a:off x="242570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9" name="Rectangle 374">
                <a:extLst>
                  <a:ext uri="{FF2B5EF4-FFF2-40B4-BE49-F238E27FC236}">
                    <a16:creationId xmlns:a16="http://schemas.microsoft.com/office/drawing/2014/main" id="{EAAB374C-3638-4A8A-98B6-C6A1443B57FA}"/>
                  </a:ext>
                </a:extLst>
              </p:cNvPr>
              <p:cNvSpPr>
                <a:spLocks noChangeArrowheads="1"/>
              </p:cNvSpPr>
              <p:nvPr/>
            </p:nvSpPr>
            <p:spPr bwMode="auto">
              <a:xfrm>
                <a:off x="2543175" y="641684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0" name="Rectangle 375">
                <a:extLst>
                  <a:ext uri="{FF2B5EF4-FFF2-40B4-BE49-F238E27FC236}">
                    <a16:creationId xmlns:a16="http://schemas.microsoft.com/office/drawing/2014/main" id="{4BF314A3-C791-469F-BCCD-7BA7D1E42E47}"/>
                  </a:ext>
                </a:extLst>
              </p:cNvPr>
              <p:cNvSpPr>
                <a:spLocks noChangeArrowheads="1"/>
              </p:cNvSpPr>
              <p:nvPr/>
            </p:nvSpPr>
            <p:spPr bwMode="auto">
              <a:xfrm>
                <a:off x="266065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1" name="Rectangle 376">
                <a:extLst>
                  <a:ext uri="{FF2B5EF4-FFF2-40B4-BE49-F238E27FC236}">
                    <a16:creationId xmlns:a16="http://schemas.microsoft.com/office/drawing/2014/main" id="{3758D59A-30D6-48CF-8F9F-70D61882A5D1}"/>
                  </a:ext>
                </a:extLst>
              </p:cNvPr>
              <p:cNvSpPr>
                <a:spLocks noChangeArrowheads="1"/>
              </p:cNvSpPr>
              <p:nvPr/>
            </p:nvSpPr>
            <p:spPr bwMode="auto">
              <a:xfrm>
                <a:off x="2308225" y="6572417"/>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2" name="Rectangle 377">
                <a:extLst>
                  <a:ext uri="{FF2B5EF4-FFF2-40B4-BE49-F238E27FC236}">
                    <a16:creationId xmlns:a16="http://schemas.microsoft.com/office/drawing/2014/main" id="{65708C21-5621-4450-95FE-B7D0FC763481}"/>
                  </a:ext>
                </a:extLst>
              </p:cNvPr>
              <p:cNvSpPr>
                <a:spLocks noChangeArrowheads="1"/>
              </p:cNvSpPr>
              <p:nvPr/>
            </p:nvSpPr>
            <p:spPr bwMode="auto">
              <a:xfrm>
                <a:off x="2425700"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3" name="Rectangle 378">
                <a:extLst>
                  <a:ext uri="{FF2B5EF4-FFF2-40B4-BE49-F238E27FC236}">
                    <a16:creationId xmlns:a16="http://schemas.microsoft.com/office/drawing/2014/main" id="{9A575AE5-C2B8-4AF6-83B5-C9E7BCB4B649}"/>
                  </a:ext>
                </a:extLst>
              </p:cNvPr>
              <p:cNvSpPr>
                <a:spLocks noChangeArrowheads="1"/>
              </p:cNvSpPr>
              <p:nvPr/>
            </p:nvSpPr>
            <p:spPr bwMode="auto">
              <a:xfrm>
                <a:off x="2543175"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4" name="Rectangle 379">
                <a:extLst>
                  <a:ext uri="{FF2B5EF4-FFF2-40B4-BE49-F238E27FC236}">
                    <a16:creationId xmlns:a16="http://schemas.microsoft.com/office/drawing/2014/main" id="{036D5008-53BF-40E1-AAB9-892C14A091B4}"/>
                  </a:ext>
                </a:extLst>
              </p:cNvPr>
              <p:cNvSpPr>
                <a:spLocks noChangeArrowheads="1"/>
              </p:cNvSpPr>
              <p:nvPr/>
            </p:nvSpPr>
            <p:spPr bwMode="auto">
              <a:xfrm>
                <a:off x="2660650" y="6572417"/>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5" name="Rectangle 380">
                <a:extLst>
                  <a:ext uri="{FF2B5EF4-FFF2-40B4-BE49-F238E27FC236}">
                    <a16:creationId xmlns:a16="http://schemas.microsoft.com/office/drawing/2014/main" id="{9C5AE196-8776-4ACD-B811-F0FE7299D2DF}"/>
                  </a:ext>
                </a:extLst>
              </p:cNvPr>
              <p:cNvSpPr>
                <a:spLocks noChangeArrowheads="1"/>
              </p:cNvSpPr>
              <p:nvPr/>
            </p:nvSpPr>
            <p:spPr bwMode="auto">
              <a:xfrm>
                <a:off x="2308225" y="67327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6" name="Rectangle 381">
                <a:extLst>
                  <a:ext uri="{FF2B5EF4-FFF2-40B4-BE49-F238E27FC236}">
                    <a16:creationId xmlns:a16="http://schemas.microsoft.com/office/drawing/2014/main" id="{C4464887-88D0-4153-B235-B77DBAD9B8B5}"/>
                  </a:ext>
                </a:extLst>
              </p:cNvPr>
              <p:cNvSpPr>
                <a:spLocks noChangeArrowheads="1"/>
              </p:cNvSpPr>
              <p:nvPr/>
            </p:nvSpPr>
            <p:spPr bwMode="auto">
              <a:xfrm>
                <a:off x="242570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7" name="Rectangle 382">
                <a:extLst>
                  <a:ext uri="{FF2B5EF4-FFF2-40B4-BE49-F238E27FC236}">
                    <a16:creationId xmlns:a16="http://schemas.microsoft.com/office/drawing/2014/main" id="{112AEC68-9A22-456C-AFFA-70AA64014C3E}"/>
                  </a:ext>
                </a:extLst>
              </p:cNvPr>
              <p:cNvSpPr>
                <a:spLocks noChangeArrowheads="1"/>
              </p:cNvSpPr>
              <p:nvPr/>
            </p:nvSpPr>
            <p:spPr bwMode="auto">
              <a:xfrm>
                <a:off x="2543175" y="67327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8" name="Rectangle 383">
                <a:extLst>
                  <a:ext uri="{FF2B5EF4-FFF2-40B4-BE49-F238E27FC236}">
                    <a16:creationId xmlns:a16="http://schemas.microsoft.com/office/drawing/2014/main" id="{7EB76979-2E65-408C-B306-DAEE2F5739BA}"/>
                  </a:ext>
                </a:extLst>
              </p:cNvPr>
              <p:cNvSpPr>
                <a:spLocks noChangeArrowheads="1"/>
              </p:cNvSpPr>
              <p:nvPr/>
            </p:nvSpPr>
            <p:spPr bwMode="auto">
              <a:xfrm>
                <a:off x="266065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9" name="Rectangle 384">
                <a:extLst>
                  <a:ext uri="{FF2B5EF4-FFF2-40B4-BE49-F238E27FC236}">
                    <a16:creationId xmlns:a16="http://schemas.microsoft.com/office/drawing/2014/main" id="{BBB9E477-868C-4BB6-9C01-298FF50BCD03}"/>
                  </a:ext>
                </a:extLst>
              </p:cNvPr>
              <p:cNvSpPr>
                <a:spLocks noChangeArrowheads="1"/>
              </p:cNvSpPr>
              <p:nvPr/>
            </p:nvSpPr>
            <p:spPr bwMode="auto">
              <a:xfrm>
                <a:off x="1906588" y="5958055"/>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0" name="Rectangle 385">
                <a:extLst>
                  <a:ext uri="{FF2B5EF4-FFF2-40B4-BE49-F238E27FC236}">
                    <a16:creationId xmlns:a16="http://schemas.microsoft.com/office/drawing/2014/main" id="{B38AE7C9-6135-42FA-B67E-F9995DCF09AA}"/>
                  </a:ext>
                </a:extLst>
              </p:cNvPr>
              <p:cNvSpPr>
                <a:spLocks noChangeArrowheads="1"/>
              </p:cNvSpPr>
              <p:nvPr/>
            </p:nvSpPr>
            <p:spPr bwMode="auto">
              <a:xfrm>
                <a:off x="2024063" y="5958055"/>
                <a:ext cx="53975" cy="1063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1" name="Rectangle 386">
                <a:extLst>
                  <a:ext uri="{FF2B5EF4-FFF2-40B4-BE49-F238E27FC236}">
                    <a16:creationId xmlns:a16="http://schemas.microsoft.com/office/drawing/2014/main" id="{252B99A9-5DB5-414F-9F9C-DAEC46213FDA}"/>
                  </a:ext>
                </a:extLst>
              </p:cNvPr>
              <p:cNvSpPr>
                <a:spLocks noChangeArrowheads="1"/>
              </p:cNvSpPr>
              <p:nvPr/>
            </p:nvSpPr>
            <p:spPr bwMode="auto">
              <a:xfrm>
                <a:off x="2144713"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2" name="Rectangle 387">
                <a:extLst>
                  <a:ext uri="{FF2B5EF4-FFF2-40B4-BE49-F238E27FC236}">
                    <a16:creationId xmlns:a16="http://schemas.microsoft.com/office/drawing/2014/main" id="{2674F1CC-4B07-445A-A45F-93066BD2379E}"/>
                  </a:ext>
                </a:extLst>
              </p:cNvPr>
              <p:cNvSpPr>
                <a:spLocks noChangeArrowheads="1"/>
              </p:cNvSpPr>
              <p:nvPr/>
            </p:nvSpPr>
            <p:spPr bwMode="auto">
              <a:xfrm>
                <a:off x="1906588"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3" name="Rectangle 388">
                <a:extLst>
                  <a:ext uri="{FF2B5EF4-FFF2-40B4-BE49-F238E27FC236}">
                    <a16:creationId xmlns:a16="http://schemas.microsoft.com/office/drawing/2014/main" id="{8F9F44E7-53F7-430F-BF4B-70B968760197}"/>
                  </a:ext>
                </a:extLst>
              </p:cNvPr>
              <p:cNvSpPr>
                <a:spLocks noChangeArrowheads="1"/>
              </p:cNvSpPr>
              <p:nvPr/>
            </p:nvSpPr>
            <p:spPr bwMode="auto">
              <a:xfrm>
                <a:off x="2024063"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4" name="Rectangle 389">
                <a:extLst>
                  <a:ext uri="{FF2B5EF4-FFF2-40B4-BE49-F238E27FC236}">
                    <a16:creationId xmlns:a16="http://schemas.microsoft.com/office/drawing/2014/main" id="{6DE7FCD2-7883-48BA-BB0B-EBC9D10D2982}"/>
                  </a:ext>
                </a:extLst>
              </p:cNvPr>
              <p:cNvSpPr>
                <a:spLocks noChangeArrowheads="1"/>
              </p:cNvSpPr>
              <p:nvPr/>
            </p:nvSpPr>
            <p:spPr bwMode="auto">
              <a:xfrm>
                <a:off x="2144713" y="61152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5" name="Rectangle 390">
                <a:extLst>
                  <a:ext uri="{FF2B5EF4-FFF2-40B4-BE49-F238E27FC236}">
                    <a16:creationId xmlns:a16="http://schemas.microsoft.com/office/drawing/2014/main" id="{94B20F2F-C37F-4772-9C36-D939B3686760}"/>
                  </a:ext>
                </a:extLst>
              </p:cNvPr>
              <p:cNvSpPr>
                <a:spLocks noChangeArrowheads="1"/>
              </p:cNvSpPr>
              <p:nvPr/>
            </p:nvSpPr>
            <p:spPr bwMode="auto">
              <a:xfrm>
                <a:off x="1906588" y="6256505"/>
                <a:ext cx="53975" cy="10477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6" name="Rectangle 391">
                <a:extLst>
                  <a:ext uri="{FF2B5EF4-FFF2-40B4-BE49-F238E27FC236}">
                    <a16:creationId xmlns:a16="http://schemas.microsoft.com/office/drawing/2014/main" id="{3F7F6E29-3D63-4657-B77B-81F8092FEECB}"/>
                  </a:ext>
                </a:extLst>
              </p:cNvPr>
              <p:cNvSpPr>
                <a:spLocks noChangeArrowheads="1"/>
              </p:cNvSpPr>
              <p:nvPr/>
            </p:nvSpPr>
            <p:spPr bwMode="auto">
              <a:xfrm>
                <a:off x="2024063" y="6256505"/>
                <a:ext cx="53975"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7" name="Rectangle 392">
                <a:extLst>
                  <a:ext uri="{FF2B5EF4-FFF2-40B4-BE49-F238E27FC236}">
                    <a16:creationId xmlns:a16="http://schemas.microsoft.com/office/drawing/2014/main" id="{5EC4C74C-4E3C-4AF1-A9E0-31A92FE77954}"/>
                  </a:ext>
                </a:extLst>
              </p:cNvPr>
              <p:cNvSpPr>
                <a:spLocks noChangeArrowheads="1"/>
              </p:cNvSpPr>
              <p:nvPr/>
            </p:nvSpPr>
            <p:spPr bwMode="auto">
              <a:xfrm>
                <a:off x="2144713" y="6256505"/>
                <a:ext cx="50800"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8" name="Rectangle 393">
                <a:extLst>
                  <a:ext uri="{FF2B5EF4-FFF2-40B4-BE49-F238E27FC236}">
                    <a16:creationId xmlns:a16="http://schemas.microsoft.com/office/drawing/2014/main" id="{AD67FC1F-ED0E-46C3-A8CC-053DBF5EA661}"/>
                  </a:ext>
                </a:extLst>
              </p:cNvPr>
              <p:cNvSpPr>
                <a:spLocks noChangeArrowheads="1"/>
              </p:cNvSpPr>
              <p:nvPr/>
            </p:nvSpPr>
            <p:spPr bwMode="auto">
              <a:xfrm>
                <a:off x="1906588"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9" name="Rectangle 394">
                <a:extLst>
                  <a:ext uri="{FF2B5EF4-FFF2-40B4-BE49-F238E27FC236}">
                    <a16:creationId xmlns:a16="http://schemas.microsoft.com/office/drawing/2014/main" id="{565BB452-30FE-4542-882A-081D26650B5E}"/>
                  </a:ext>
                </a:extLst>
              </p:cNvPr>
              <p:cNvSpPr>
                <a:spLocks noChangeArrowheads="1"/>
              </p:cNvSpPr>
              <p:nvPr/>
            </p:nvSpPr>
            <p:spPr bwMode="auto">
              <a:xfrm>
                <a:off x="2024063"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0" name="Rectangle 395">
                <a:extLst>
                  <a:ext uri="{FF2B5EF4-FFF2-40B4-BE49-F238E27FC236}">
                    <a16:creationId xmlns:a16="http://schemas.microsoft.com/office/drawing/2014/main" id="{EA38364C-693B-4219-9C8E-2DE753524286}"/>
                  </a:ext>
                </a:extLst>
              </p:cNvPr>
              <p:cNvSpPr>
                <a:spLocks noChangeArrowheads="1"/>
              </p:cNvSpPr>
              <p:nvPr/>
            </p:nvSpPr>
            <p:spPr bwMode="auto">
              <a:xfrm>
                <a:off x="2144713" y="6400967"/>
                <a:ext cx="50800"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1" name="Rectangle 396">
                <a:extLst>
                  <a:ext uri="{FF2B5EF4-FFF2-40B4-BE49-F238E27FC236}">
                    <a16:creationId xmlns:a16="http://schemas.microsoft.com/office/drawing/2014/main" id="{3C20C1B6-CB36-47FB-9E86-1FBCA8FF7854}"/>
                  </a:ext>
                </a:extLst>
              </p:cNvPr>
              <p:cNvSpPr>
                <a:spLocks noChangeArrowheads="1"/>
              </p:cNvSpPr>
              <p:nvPr/>
            </p:nvSpPr>
            <p:spPr bwMode="auto">
              <a:xfrm>
                <a:off x="1906588" y="6540667"/>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2" name="Rectangle 397">
                <a:extLst>
                  <a:ext uri="{FF2B5EF4-FFF2-40B4-BE49-F238E27FC236}">
                    <a16:creationId xmlns:a16="http://schemas.microsoft.com/office/drawing/2014/main" id="{348D1DF2-D5EF-4FBC-929C-79102C910265}"/>
                  </a:ext>
                </a:extLst>
              </p:cNvPr>
              <p:cNvSpPr>
                <a:spLocks noChangeArrowheads="1"/>
              </p:cNvSpPr>
              <p:nvPr/>
            </p:nvSpPr>
            <p:spPr bwMode="auto">
              <a:xfrm>
                <a:off x="2024063" y="6540667"/>
                <a:ext cx="53975"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3" name="Rectangle 398">
                <a:extLst>
                  <a:ext uri="{FF2B5EF4-FFF2-40B4-BE49-F238E27FC236}">
                    <a16:creationId xmlns:a16="http://schemas.microsoft.com/office/drawing/2014/main" id="{52ED336B-7B4C-48BF-8EB3-D55DFC1E7E24}"/>
                  </a:ext>
                </a:extLst>
              </p:cNvPr>
              <p:cNvSpPr>
                <a:spLocks noChangeArrowheads="1"/>
              </p:cNvSpPr>
              <p:nvPr/>
            </p:nvSpPr>
            <p:spPr bwMode="auto">
              <a:xfrm>
                <a:off x="2144713" y="6540667"/>
                <a:ext cx="50800"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4" name="Rectangle 399">
                <a:extLst>
                  <a:ext uri="{FF2B5EF4-FFF2-40B4-BE49-F238E27FC236}">
                    <a16:creationId xmlns:a16="http://schemas.microsoft.com/office/drawing/2014/main" id="{AC65BBF5-34AC-4EA6-96D0-19A91717AFE4}"/>
                  </a:ext>
                </a:extLst>
              </p:cNvPr>
              <p:cNvSpPr>
                <a:spLocks noChangeArrowheads="1"/>
              </p:cNvSpPr>
              <p:nvPr/>
            </p:nvSpPr>
            <p:spPr bwMode="auto">
              <a:xfrm>
                <a:off x="1906588"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5" name="Rectangle 400">
                <a:extLst>
                  <a:ext uri="{FF2B5EF4-FFF2-40B4-BE49-F238E27FC236}">
                    <a16:creationId xmlns:a16="http://schemas.microsoft.com/office/drawing/2014/main" id="{32A2513A-2FB0-4D3B-9AA0-BEBE37782D50}"/>
                  </a:ext>
                </a:extLst>
              </p:cNvPr>
              <p:cNvSpPr>
                <a:spLocks noChangeArrowheads="1"/>
              </p:cNvSpPr>
              <p:nvPr/>
            </p:nvSpPr>
            <p:spPr bwMode="auto">
              <a:xfrm>
                <a:off x="2024063"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6" name="Rectangle 401">
                <a:extLst>
                  <a:ext uri="{FF2B5EF4-FFF2-40B4-BE49-F238E27FC236}">
                    <a16:creationId xmlns:a16="http://schemas.microsoft.com/office/drawing/2014/main" id="{98B586A1-398A-4A73-AF98-D069AA295372}"/>
                  </a:ext>
                </a:extLst>
              </p:cNvPr>
              <p:cNvSpPr>
                <a:spLocks noChangeArrowheads="1"/>
              </p:cNvSpPr>
              <p:nvPr/>
            </p:nvSpPr>
            <p:spPr bwMode="auto">
              <a:xfrm>
                <a:off x="2144713" y="6686717"/>
                <a:ext cx="50800"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7" name="Freeform 404">
                <a:extLst>
                  <a:ext uri="{FF2B5EF4-FFF2-40B4-BE49-F238E27FC236}">
                    <a16:creationId xmlns:a16="http://schemas.microsoft.com/office/drawing/2014/main" id="{D8B64033-BE9B-4EB1-A4E4-B80D11E0C416}"/>
                  </a:ext>
                </a:extLst>
              </p:cNvPr>
              <p:cNvSpPr>
                <a:spLocks/>
              </p:cNvSpPr>
              <p:nvPr/>
            </p:nvSpPr>
            <p:spPr bwMode="auto">
              <a:xfrm>
                <a:off x="1190625" y="5810417"/>
                <a:ext cx="403225" cy="107950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8" name="Rectangle 405">
                <a:extLst>
                  <a:ext uri="{FF2B5EF4-FFF2-40B4-BE49-F238E27FC236}">
                    <a16:creationId xmlns:a16="http://schemas.microsoft.com/office/drawing/2014/main" id="{5B4D82A1-C45E-41EA-A7C4-18359959830C}"/>
                  </a:ext>
                </a:extLst>
              </p:cNvPr>
              <p:cNvSpPr>
                <a:spLocks noChangeArrowheads="1"/>
              </p:cNvSpPr>
              <p:nvPr/>
            </p:nvSpPr>
            <p:spPr bwMode="auto">
              <a:xfrm>
                <a:off x="274638" y="5915192"/>
                <a:ext cx="434975" cy="9747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9" name="Rectangle 406">
                <a:extLst>
                  <a:ext uri="{FF2B5EF4-FFF2-40B4-BE49-F238E27FC236}">
                    <a16:creationId xmlns:a16="http://schemas.microsoft.com/office/drawing/2014/main" id="{64FDB8E0-E8F4-47D6-B176-40E33A1A0151}"/>
                  </a:ext>
                </a:extLst>
              </p:cNvPr>
              <p:cNvSpPr>
                <a:spLocks noChangeArrowheads="1"/>
              </p:cNvSpPr>
              <p:nvPr/>
            </p:nvSpPr>
            <p:spPr bwMode="auto">
              <a:xfrm>
                <a:off x="600075" y="5356392"/>
                <a:ext cx="422275" cy="15335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0" name="Freeform 407">
                <a:extLst>
                  <a:ext uri="{FF2B5EF4-FFF2-40B4-BE49-F238E27FC236}">
                    <a16:creationId xmlns:a16="http://schemas.microsoft.com/office/drawing/2014/main" id="{4C8B5373-F04A-4CAF-AA7A-B41AADCC18B1}"/>
                  </a:ext>
                </a:extLst>
              </p:cNvPr>
              <p:cNvSpPr>
                <a:spLocks/>
              </p:cNvSpPr>
              <p:nvPr/>
            </p:nvSpPr>
            <p:spPr bwMode="auto">
              <a:xfrm>
                <a:off x="701675" y="5203992"/>
                <a:ext cx="219075" cy="152400"/>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1" name="Rectangle 408">
                <a:extLst>
                  <a:ext uri="{FF2B5EF4-FFF2-40B4-BE49-F238E27FC236}">
                    <a16:creationId xmlns:a16="http://schemas.microsoft.com/office/drawing/2014/main" id="{A6CD5ECE-0A80-44D0-8808-DB07E8F7BBDA}"/>
                  </a:ext>
                </a:extLst>
              </p:cNvPr>
              <p:cNvSpPr>
                <a:spLocks noChangeArrowheads="1"/>
              </p:cNvSpPr>
              <p:nvPr/>
            </p:nvSpPr>
            <p:spPr bwMode="auto">
              <a:xfrm>
                <a:off x="792163" y="4737267"/>
                <a:ext cx="38100" cy="5334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2" name="Rectangle 409">
                <a:extLst>
                  <a:ext uri="{FF2B5EF4-FFF2-40B4-BE49-F238E27FC236}">
                    <a16:creationId xmlns:a16="http://schemas.microsoft.com/office/drawing/2014/main" id="{300EA90A-EA2F-4CFE-AE81-15FDA077850A}"/>
                  </a:ext>
                </a:extLst>
              </p:cNvPr>
              <p:cNvSpPr>
                <a:spLocks noChangeArrowheads="1"/>
              </p:cNvSpPr>
              <p:nvPr/>
            </p:nvSpPr>
            <p:spPr bwMode="auto">
              <a:xfrm>
                <a:off x="654050"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3" name="Rectangle 410">
                <a:extLst>
                  <a:ext uri="{FF2B5EF4-FFF2-40B4-BE49-F238E27FC236}">
                    <a16:creationId xmlns:a16="http://schemas.microsoft.com/office/drawing/2014/main" id="{97762FB2-6AB7-40FA-9C2F-EFCC7E3F7057}"/>
                  </a:ext>
                </a:extLst>
              </p:cNvPr>
              <p:cNvSpPr>
                <a:spLocks noChangeArrowheads="1"/>
              </p:cNvSpPr>
              <p:nvPr/>
            </p:nvSpPr>
            <p:spPr bwMode="auto">
              <a:xfrm>
                <a:off x="744538"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4" name="Rectangle 411">
                <a:extLst>
                  <a:ext uri="{FF2B5EF4-FFF2-40B4-BE49-F238E27FC236}">
                    <a16:creationId xmlns:a16="http://schemas.microsoft.com/office/drawing/2014/main" id="{D792C1EC-8822-4121-85D0-779B34C5F1C6}"/>
                  </a:ext>
                </a:extLst>
              </p:cNvPr>
              <p:cNvSpPr>
                <a:spLocks noChangeArrowheads="1"/>
              </p:cNvSpPr>
              <p:nvPr/>
            </p:nvSpPr>
            <p:spPr bwMode="auto">
              <a:xfrm>
                <a:off x="835025" y="5407192"/>
                <a:ext cx="42863"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5" name="Rectangle 412">
                <a:extLst>
                  <a:ext uri="{FF2B5EF4-FFF2-40B4-BE49-F238E27FC236}">
                    <a16:creationId xmlns:a16="http://schemas.microsoft.com/office/drawing/2014/main" id="{8BCF3A30-501C-496C-BC5D-CCD2DCC4754E}"/>
                  </a:ext>
                </a:extLst>
              </p:cNvPr>
              <p:cNvSpPr>
                <a:spLocks noChangeArrowheads="1"/>
              </p:cNvSpPr>
              <p:nvPr/>
            </p:nvSpPr>
            <p:spPr bwMode="auto">
              <a:xfrm>
                <a:off x="923925"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6" name="Rectangle 413">
                <a:extLst>
                  <a:ext uri="{FF2B5EF4-FFF2-40B4-BE49-F238E27FC236}">
                    <a16:creationId xmlns:a16="http://schemas.microsoft.com/office/drawing/2014/main" id="{B90CC792-3645-4D25-842D-F17171A4C1DD}"/>
                  </a:ext>
                </a:extLst>
              </p:cNvPr>
              <p:cNvSpPr>
                <a:spLocks noChangeArrowheads="1"/>
              </p:cNvSpPr>
              <p:nvPr/>
            </p:nvSpPr>
            <p:spPr bwMode="auto">
              <a:xfrm>
                <a:off x="654050"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7" name="Rectangle 414">
                <a:extLst>
                  <a:ext uri="{FF2B5EF4-FFF2-40B4-BE49-F238E27FC236}">
                    <a16:creationId xmlns:a16="http://schemas.microsoft.com/office/drawing/2014/main" id="{4AE5AC3D-A997-4692-B92B-5237BC00DDA0}"/>
                  </a:ext>
                </a:extLst>
              </p:cNvPr>
              <p:cNvSpPr>
                <a:spLocks noChangeArrowheads="1"/>
              </p:cNvSpPr>
              <p:nvPr/>
            </p:nvSpPr>
            <p:spPr bwMode="auto">
              <a:xfrm>
                <a:off x="744538" y="5551655"/>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8" name="Rectangle 415">
                <a:extLst>
                  <a:ext uri="{FF2B5EF4-FFF2-40B4-BE49-F238E27FC236}">
                    <a16:creationId xmlns:a16="http://schemas.microsoft.com/office/drawing/2014/main" id="{6E01AED1-9ED0-4465-832F-3B36C82CB41D}"/>
                  </a:ext>
                </a:extLst>
              </p:cNvPr>
              <p:cNvSpPr>
                <a:spLocks noChangeArrowheads="1"/>
              </p:cNvSpPr>
              <p:nvPr/>
            </p:nvSpPr>
            <p:spPr bwMode="auto">
              <a:xfrm>
                <a:off x="8350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9" name="Rectangle 416">
                <a:extLst>
                  <a:ext uri="{FF2B5EF4-FFF2-40B4-BE49-F238E27FC236}">
                    <a16:creationId xmlns:a16="http://schemas.microsoft.com/office/drawing/2014/main" id="{A99512B0-6598-4932-AEDB-E1A34820E54C}"/>
                  </a:ext>
                </a:extLst>
              </p:cNvPr>
              <p:cNvSpPr>
                <a:spLocks noChangeArrowheads="1"/>
              </p:cNvSpPr>
              <p:nvPr/>
            </p:nvSpPr>
            <p:spPr bwMode="auto">
              <a:xfrm>
                <a:off x="9239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0" name="Rectangle 417">
                <a:extLst>
                  <a:ext uri="{FF2B5EF4-FFF2-40B4-BE49-F238E27FC236}">
                    <a16:creationId xmlns:a16="http://schemas.microsoft.com/office/drawing/2014/main" id="{D96DC128-7079-4330-BB9F-67BD91B2B657}"/>
                  </a:ext>
                </a:extLst>
              </p:cNvPr>
              <p:cNvSpPr>
                <a:spLocks noChangeArrowheads="1"/>
              </p:cNvSpPr>
              <p:nvPr/>
            </p:nvSpPr>
            <p:spPr bwMode="auto">
              <a:xfrm>
                <a:off x="654050"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1" name="Rectangle 418">
                <a:extLst>
                  <a:ext uri="{FF2B5EF4-FFF2-40B4-BE49-F238E27FC236}">
                    <a16:creationId xmlns:a16="http://schemas.microsoft.com/office/drawing/2014/main" id="{F91567DB-C234-4436-82A5-0502A2DC45D9}"/>
                  </a:ext>
                </a:extLst>
              </p:cNvPr>
              <p:cNvSpPr>
                <a:spLocks noChangeArrowheads="1"/>
              </p:cNvSpPr>
              <p:nvPr/>
            </p:nvSpPr>
            <p:spPr bwMode="auto">
              <a:xfrm>
                <a:off x="744538"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2" name="Rectangle 419">
                <a:extLst>
                  <a:ext uri="{FF2B5EF4-FFF2-40B4-BE49-F238E27FC236}">
                    <a16:creationId xmlns:a16="http://schemas.microsoft.com/office/drawing/2014/main" id="{7AAAA682-AF6A-40C0-93C0-853D14FC8D7A}"/>
                  </a:ext>
                </a:extLst>
              </p:cNvPr>
              <p:cNvSpPr>
                <a:spLocks noChangeArrowheads="1"/>
              </p:cNvSpPr>
              <p:nvPr/>
            </p:nvSpPr>
            <p:spPr bwMode="auto">
              <a:xfrm>
                <a:off x="8350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3" name="Rectangle 420">
                <a:extLst>
                  <a:ext uri="{FF2B5EF4-FFF2-40B4-BE49-F238E27FC236}">
                    <a16:creationId xmlns:a16="http://schemas.microsoft.com/office/drawing/2014/main" id="{2C820453-F437-4876-B3F9-2D76183D9E58}"/>
                  </a:ext>
                </a:extLst>
              </p:cNvPr>
              <p:cNvSpPr>
                <a:spLocks noChangeArrowheads="1"/>
              </p:cNvSpPr>
              <p:nvPr/>
            </p:nvSpPr>
            <p:spPr bwMode="auto">
              <a:xfrm>
                <a:off x="9239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4" name="Rectangle 421">
                <a:extLst>
                  <a:ext uri="{FF2B5EF4-FFF2-40B4-BE49-F238E27FC236}">
                    <a16:creationId xmlns:a16="http://schemas.microsoft.com/office/drawing/2014/main" id="{C2CDB8D8-55CC-4784-9012-7DD5BA497D61}"/>
                  </a:ext>
                </a:extLst>
              </p:cNvPr>
              <p:cNvSpPr>
                <a:spLocks noChangeArrowheads="1"/>
              </p:cNvSpPr>
              <p:nvPr/>
            </p:nvSpPr>
            <p:spPr bwMode="auto">
              <a:xfrm>
                <a:off x="654050" y="5837405"/>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5" name="Rectangle 422">
                <a:extLst>
                  <a:ext uri="{FF2B5EF4-FFF2-40B4-BE49-F238E27FC236}">
                    <a16:creationId xmlns:a16="http://schemas.microsoft.com/office/drawing/2014/main" id="{910D472F-AA90-4532-8F5A-A96086D0B3FF}"/>
                  </a:ext>
                </a:extLst>
              </p:cNvPr>
              <p:cNvSpPr>
                <a:spLocks noChangeArrowheads="1"/>
              </p:cNvSpPr>
              <p:nvPr/>
            </p:nvSpPr>
            <p:spPr bwMode="auto">
              <a:xfrm>
                <a:off x="744538"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6" name="Rectangle 423">
                <a:extLst>
                  <a:ext uri="{FF2B5EF4-FFF2-40B4-BE49-F238E27FC236}">
                    <a16:creationId xmlns:a16="http://schemas.microsoft.com/office/drawing/2014/main" id="{19689669-D835-4246-8DB4-73E113A78608}"/>
                  </a:ext>
                </a:extLst>
              </p:cNvPr>
              <p:cNvSpPr>
                <a:spLocks noChangeArrowheads="1"/>
              </p:cNvSpPr>
              <p:nvPr/>
            </p:nvSpPr>
            <p:spPr bwMode="auto">
              <a:xfrm>
                <a:off x="835025"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7" name="Rectangle 424">
                <a:extLst>
                  <a:ext uri="{FF2B5EF4-FFF2-40B4-BE49-F238E27FC236}">
                    <a16:creationId xmlns:a16="http://schemas.microsoft.com/office/drawing/2014/main" id="{04B33E0E-FD0D-4FB3-AE41-145500696DA3}"/>
                  </a:ext>
                </a:extLst>
              </p:cNvPr>
              <p:cNvSpPr>
                <a:spLocks noChangeArrowheads="1"/>
              </p:cNvSpPr>
              <p:nvPr/>
            </p:nvSpPr>
            <p:spPr bwMode="auto">
              <a:xfrm>
                <a:off x="923925" y="58374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8" name="Rectangle 425">
                <a:extLst>
                  <a:ext uri="{FF2B5EF4-FFF2-40B4-BE49-F238E27FC236}">
                    <a16:creationId xmlns:a16="http://schemas.microsoft.com/office/drawing/2014/main" id="{16B37F49-8214-4EC7-A78E-DA17AC356003}"/>
                  </a:ext>
                </a:extLst>
              </p:cNvPr>
              <p:cNvSpPr>
                <a:spLocks noChangeArrowheads="1"/>
              </p:cNvSpPr>
              <p:nvPr/>
            </p:nvSpPr>
            <p:spPr bwMode="auto">
              <a:xfrm>
                <a:off x="654050"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9" name="Rectangle 426">
                <a:extLst>
                  <a:ext uri="{FF2B5EF4-FFF2-40B4-BE49-F238E27FC236}">
                    <a16:creationId xmlns:a16="http://schemas.microsoft.com/office/drawing/2014/main" id="{97BFECAE-2EE6-4E6B-ADCD-EB1097656C88}"/>
                  </a:ext>
                </a:extLst>
              </p:cNvPr>
              <p:cNvSpPr>
                <a:spLocks noChangeArrowheads="1"/>
              </p:cNvSpPr>
              <p:nvPr/>
            </p:nvSpPr>
            <p:spPr bwMode="auto">
              <a:xfrm>
                <a:off x="744538" y="5981867"/>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0" name="Rectangle 427">
                <a:extLst>
                  <a:ext uri="{FF2B5EF4-FFF2-40B4-BE49-F238E27FC236}">
                    <a16:creationId xmlns:a16="http://schemas.microsoft.com/office/drawing/2014/main" id="{045060F6-7765-463F-A6E9-A10615D60001}"/>
                  </a:ext>
                </a:extLst>
              </p:cNvPr>
              <p:cNvSpPr>
                <a:spLocks noChangeArrowheads="1"/>
              </p:cNvSpPr>
              <p:nvPr/>
            </p:nvSpPr>
            <p:spPr bwMode="auto">
              <a:xfrm>
                <a:off x="835025"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1" name="Rectangle 428">
                <a:extLst>
                  <a:ext uri="{FF2B5EF4-FFF2-40B4-BE49-F238E27FC236}">
                    <a16:creationId xmlns:a16="http://schemas.microsoft.com/office/drawing/2014/main" id="{FEC65BCD-AE1B-49CC-B76F-A5CEDA5584A7}"/>
                  </a:ext>
                </a:extLst>
              </p:cNvPr>
              <p:cNvSpPr>
                <a:spLocks noChangeArrowheads="1"/>
              </p:cNvSpPr>
              <p:nvPr/>
            </p:nvSpPr>
            <p:spPr bwMode="auto">
              <a:xfrm>
                <a:off x="923925" y="598186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2" name="Rectangle 429">
                <a:extLst>
                  <a:ext uri="{FF2B5EF4-FFF2-40B4-BE49-F238E27FC236}">
                    <a16:creationId xmlns:a16="http://schemas.microsoft.com/office/drawing/2014/main" id="{89EDBDFB-3CCB-43B5-AB36-DA291AAEB046}"/>
                  </a:ext>
                </a:extLst>
              </p:cNvPr>
              <p:cNvSpPr>
                <a:spLocks noChangeArrowheads="1"/>
              </p:cNvSpPr>
              <p:nvPr/>
            </p:nvSpPr>
            <p:spPr bwMode="auto">
              <a:xfrm>
                <a:off x="654050"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3" name="Rectangle 430">
                <a:extLst>
                  <a:ext uri="{FF2B5EF4-FFF2-40B4-BE49-F238E27FC236}">
                    <a16:creationId xmlns:a16="http://schemas.microsoft.com/office/drawing/2014/main" id="{9362BA5E-8859-492D-99ED-CD58881AF489}"/>
                  </a:ext>
                </a:extLst>
              </p:cNvPr>
              <p:cNvSpPr>
                <a:spLocks noChangeArrowheads="1"/>
              </p:cNvSpPr>
              <p:nvPr/>
            </p:nvSpPr>
            <p:spPr bwMode="auto">
              <a:xfrm>
                <a:off x="744538"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4" name="Rectangle 431">
                <a:extLst>
                  <a:ext uri="{FF2B5EF4-FFF2-40B4-BE49-F238E27FC236}">
                    <a16:creationId xmlns:a16="http://schemas.microsoft.com/office/drawing/2014/main" id="{46DC0B7C-56D4-419A-9796-D70B22A1493B}"/>
                  </a:ext>
                </a:extLst>
              </p:cNvPr>
              <p:cNvSpPr>
                <a:spLocks noChangeArrowheads="1"/>
              </p:cNvSpPr>
              <p:nvPr/>
            </p:nvSpPr>
            <p:spPr bwMode="auto">
              <a:xfrm>
                <a:off x="835025" y="612315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5" name="Rectangle 433">
                <a:extLst>
                  <a:ext uri="{FF2B5EF4-FFF2-40B4-BE49-F238E27FC236}">
                    <a16:creationId xmlns:a16="http://schemas.microsoft.com/office/drawing/2014/main" id="{CE3F3076-BC3E-46C5-93FD-28FFCAC33293}"/>
                  </a:ext>
                </a:extLst>
              </p:cNvPr>
              <p:cNvSpPr>
                <a:spLocks noChangeArrowheads="1"/>
              </p:cNvSpPr>
              <p:nvPr/>
            </p:nvSpPr>
            <p:spPr bwMode="auto">
              <a:xfrm>
                <a:off x="923925"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6" name="Rectangle 434">
                <a:extLst>
                  <a:ext uri="{FF2B5EF4-FFF2-40B4-BE49-F238E27FC236}">
                    <a16:creationId xmlns:a16="http://schemas.microsoft.com/office/drawing/2014/main" id="{21E377D3-DBAD-4D17-BB2F-AA92CF7A89B8}"/>
                  </a:ext>
                </a:extLst>
              </p:cNvPr>
              <p:cNvSpPr>
                <a:spLocks noChangeArrowheads="1"/>
              </p:cNvSpPr>
              <p:nvPr/>
            </p:nvSpPr>
            <p:spPr bwMode="auto">
              <a:xfrm>
                <a:off x="654050"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7" name="Rectangle 435">
                <a:extLst>
                  <a:ext uri="{FF2B5EF4-FFF2-40B4-BE49-F238E27FC236}">
                    <a16:creationId xmlns:a16="http://schemas.microsoft.com/office/drawing/2014/main" id="{AABFBB12-609F-43F0-9902-361B6E16ED67}"/>
                  </a:ext>
                </a:extLst>
              </p:cNvPr>
              <p:cNvSpPr>
                <a:spLocks noChangeArrowheads="1"/>
              </p:cNvSpPr>
              <p:nvPr/>
            </p:nvSpPr>
            <p:spPr bwMode="auto">
              <a:xfrm>
                <a:off x="744538"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8" name="Rectangle 436">
                <a:extLst>
                  <a:ext uri="{FF2B5EF4-FFF2-40B4-BE49-F238E27FC236}">
                    <a16:creationId xmlns:a16="http://schemas.microsoft.com/office/drawing/2014/main" id="{9723BD8D-87FB-438E-BEE6-364B511D8345}"/>
                  </a:ext>
                </a:extLst>
              </p:cNvPr>
              <p:cNvSpPr>
                <a:spLocks noChangeArrowheads="1"/>
              </p:cNvSpPr>
              <p:nvPr/>
            </p:nvSpPr>
            <p:spPr bwMode="auto">
              <a:xfrm>
                <a:off x="835025"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9" name="Rectangle 437">
                <a:extLst>
                  <a:ext uri="{FF2B5EF4-FFF2-40B4-BE49-F238E27FC236}">
                    <a16:creationId xmlns:a16="http://schemas.microsoft.com/office/drawing/2014/main" id="{D18468C0-1A2C-4C3D-B3DE-A9E47A5D6335}"/>
                  </a:ext>
                </a:extLst>
              </p:cNvPr>
              <p:cNvSpPr>
                <a:spLocks noChangeArrowheads="1"/>
              </p:cNvSpPr>
              <p:nvPr/>
            </p:nvSpPr>
            <p:spPr bwMode="auto">
              <a:xfrm>
                <a:off x="923925"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0" name="Rectangle 438">
                <a:extLst>
                  <a:ext uri="{FF2B5EF4-FFF2-40B4-BE49-F238E27FC236}">
                    <a16:creationId xmlns:a16="http://schemas.microsoft.com/office/drawing/2014/main" id="{35A7D6C0-A2B1-45F5-8711-656569F78042}"/>
                  </a:ext>
                </a:extLst>
              </p:cNvPr>
              <p:cNvSpPr>
                <a:spLocks noChangeArrowheads="1"/>
              </p:cNvSpPr>
              <p:nvPr/>
            </p:nvSpPr>
            <p:spPr bwMode="auto">
              <a:xfrm>
                <a:off x="654050"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1" name="Rectangle 439">
                <a:extLst>
                  <a:ext uri="{FF2B5EF4-FFF2-40B4-BE49-F238E27FC236}">
                    <a16:creationId xmlns:a16="http://schemas.microsoft.com/office/drawing/2014/main" id="{D779FD67-7EF3-4E41-9DF4-4DEF460AE78F}"/>
                  </a:ext>
                </a:extLst>
              </p:cNvPr>
              <p:cNvSpPr>
                <a:spLocks noChangeArrowheads="1"/>
              </p:cNvSpPr>
              <p:nvPr/>
            </p:nvSpPr>
            <p:spPr bwMode="auto">
              <a:xfrm>
                <a:off x="744538" y="64089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2" name="Rectangle 440">
                <a:extLst>
                  <a:ext uri="{FF2B5EF4-FFF2-40B4-BE49-F238E27FC236}">
                    <a16:creationId xmlns:a16="http://schemas.microsoft.com/office/drawing/2014/main" id="{1F8D8DDB-FA35-4EBF-9E00-CB301ED1B68A}"/>
                  </a:ext>
                </a:extLst>
              </p:cNvPr>
              <p:cNvSpPr>
                <a:spLocks noChangeArrowheads="1"/>
              </p:cNvSpPr>
              <p:nvPr/>
            </p:nvSpPr>
            <p:spPr bwMode="auto">
              <a:xfrm>
                <a:off x="8350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3" name="Rectangle 441">
                <a:extLst>
                  <a:ext uri="{FF2B5EF4-FFF2-40B4-BE49-F238E27FC236}">
                    <a16:creationId xmlns:a16="http://schemas.microsoft.com/office/drawing/2014/main" id="{1BD637EE-0971-4492-8758-C120D5C41589}"/>
                  </a:ext>
                </a:extLst>
              </p:cNvPr>
              <p:cNvSpPr>
                <a:spLocks noChangeArrowheads="1"/>
              </p:cNvSpPr>
              <p:nvPr/>
            </p:nvSpPr>
            <p:spPr bwMode="auto">
              <a:xfrm>
                <a:off x="9239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4" name="Rectangle 442">
                <a:extLst>
                  <a:ext uri="{FF2B5EF4-FFF2-40B4-BE49-F238E27FC236}">
                    <a16:creationId xmlns:a16="http://schemas.microsoft.com/office/drawing/2014/main" id="{3610A6C3-F885-4240-85AD-1D31D4F76737}"/>
                  </a:ext>
                </a:extLst>
              </p:cNvPr>
              <p:cNvSpPr>
                <a:spLocks noChangeArrowheads="1"/>
              </p:cNvSpPr>
              <p:nvPr/>
            </p:nvSpPr>
            <p:spPr bwMode="auto">
              <a:xfrm>
                <a:off x="654050"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5" name="Rectangle 443">
                <a:extLst>
                  <a:ext uri="{FF2B5EF4-FFF2-40B4-BE49-F238E27FC236}">
                    <a16:creationId xmlns:a16="http://schemas.microsoft.com/office/drawing/2014/main" id="{F825B1AC-80ED-4BBE-B9DC-EA19AA8CADFA}"/>
                  </a:ext>
                </a:extLst>
              </p:cNvPr>
              <p:cNvSpPr>
                <a:spLocks noChangeArrowheads="1"/>
              </p:cNvSpPr>
              <p:nvPr/>
            </p:nvSpPr>
            <p:spPr bwMode="auto">
              <a:xfrm>
                <a:off x="744538" y="6553367"/>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6" name="Rectangle 444">
                <a:extLst>
                  <a:ext uri="{FF2B5EF4-FFF2-40B4-BE49-F238E27FC236}">
                    <a16:creationId xmlns:a16="http://schemas.microsoft.com/office/drawing/2014/main" id="{4ACA0255-64B4-4155-8481-4F459F5267C1}"/>
                  </a:ext>
                </a:extLst>
              </p:cNvPr>
              <p:cNvSpPr>
                <a:spLocks noChangeArrowheads="1"/>
              </p:cNvSpPr>
              <p:nvPr/>
            </p:nvSpPr>
            <p:spPr bwMode="auto">
              <a:xfrm>
                <a:off x="835025" y="6553367"/>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7" name="Rectangle 445">
                <a:extLst>
                  <a:ext uri="{FF2B5EF4-FFF2-40B4-BE49-F238E27FC236}">
                    <a16:creationId xmlns:a16="http://schemas.microsoft.com/office/drawing/2014/main" id="{37434A15-0B53-4DCF-9738-2F7EC8E8F9E9}"/>
                  </a:ext>
                </a:extLst>
              </p:cNvPr>
              <p:cNvSpPr>
                <a:spLocks noChangeArrowheads="1"/>
              </p:cNvSpPr>
              <p:nvPr/>
            </p:nvSpPr>
            <p:spPr bwMode="auto">
              <a:xfrm>
                <a:off x="923925"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8" name="Rectangle 446">
                <a:extLst>
                  <a:ext uri="{FF2B5EF4-FFF2-40B4-BE49-F238E27FC236}">
                    <a16:creationId xmlns:a16="http://schemas.microsoft.com/office/drawing/2014/main" id="{47E4EE82-B5CB-4FAB-BCC9-0A1CD558DF2C}"/>
                  </a:ext>
                </a:extLst>
              </p:cNvPr>
              <p:cNvSpPr>
                <a:spLocks noChangeArrowheads="1"/>
              </p:cNvSpPr>
              <p:nvPr/>
            </p:nvSpPr>
            <p:spPr bwMode="auto">
              <a:xfrm>
                <a:off x="654050"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9" name="Rectangle 447">
                <a:extLst>
                  <a:ext uri="{FF2B5EF4-FFF2-40B4-BE49-F238E27FC236}">
                    <a16:creationId xmlns:a16="http://schemas.microsoft.com/office/drawing/2014/main" id="{76461770-1D8B-4995-8193-47664643FD37}"/>
                  </a:ext>
                </a:extLst>
              </p:cNvPr>
              <p:cNvSpPr>
                <a:spLocks noChangeArrowheads="1"/>
              </p:cNvSpPr>
              <p:nvPr/>
            </p:nvSpPr>
            <p:spPr bwMode="auto">
              <a:xfrm>
                <a:off x="744538"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0" name="Rectangle 448">
                <a:extLst>
                  <a:ext uri="{FF2B5EF4-FFF2-40B4-BE49-F238E27FC236}">
                    <a16:creationId xmlns:a16="http://schemas.microsoft.com/office/drawing/2014/main" id="{76F72E12-0DCF-4352-BC24-CF17A499B164}"/>
                  </a:ext>
                </a:extLst>
              </p:cNvPr>
              <p:cNvSpPr>
                <a:spLocks noChangeArrowheads="1"/>
              </p:cNvSpPr>
              <p:nvPr/>
            </p:nvSpPr>
            <p:spPr bwMode="auto">
              <a:xfrm>
                <a:off x="8350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1" name="Rectangle 449">
                <a:extLst>
                  <a:ext uri="{FF2B5EF4-FFF2-40B4-BE49-F238E27FC236}">
                    <a16:creationId xmlns:a16="http://schemas.microsoft.com/office/drawing/2014/main" id="{64529DC9-B857-4F0E-9005-BDFA9B0EB39B}"/>
                  </a:ext>
                </a:extLst>
              </p:cNvPr>
              <p:cNvSpPr>
                <a:spLocks noChangeArrowheads="1"/>
              </p:cNvSpPr>
              <p:nvPr/>
            </p:nvSpPr>
            <p:spPr bwMode="auto">
              <a:xfrm>
                <a:off x="9239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2" name="Line 450">
                <a:extLst>
                  <a:ext uri="{FF2B5EF4-FFF2-40B4-BE49-F238E27FC236}">
                    <a16:creationId xmlns:a16="http://schemas.microsoft.com/office/drawing/2014/main" id="{4595A119-7693-4273-8E16-D6D7C6700700}"/>
                  </a:ext>
                </a:extLst>
              </p:cNvPr>
              <p:cNvSpPr>
                <a:spLocks noChangeShapeType="1"/>
              </p:cNvSpPr>
              <p:nvPr/>
            </p:nvSpPr>
            <p:spPr bwMode="auto">
              <a:xfrm>
                <a:off x="1530350" y="5895953"/>
                <a:ext cx="0" cy="993964"/>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3" name="Line 451">
                <a:extLst>
                  <a:ext uri="{FF2B5EF4-FFF2-40B4-BE49-F238E27FC236}">
                    <a16:creationId xmlns:a16="http://schemas.microsoft.com/office/drawing/2014/main" id="{F2EAC360-7C85-44BA-B3B7-C2F0E109F7E2}"/>
                  </a:ext>
                </a:extLst>
              </p:cNvPr>
              <p:cNvSpPr>
                <a:spLocks noChangeShapeType="1"/>
              </p:cNvSpPr>
              <p:nvPr/>
            </p:nvSpPr>
            <p:spPr bwMode="auto">
              <a:xfrm>
                <a:off x="1460500" y="5933517"/>
                <a:ext cx="0" cy="956399"/>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4" name="Line 452">
                <a:extLst>
                  <a:ext uri="{FF2B5EF4-FFF2-40B4-BE49-F238E27FC236}">
                    <a16:creationId xmlns:a16="http://schemas.microsoft.com/office/drawing/2014/main" id="{72E90989-C266-4FE5-AD6E-FA0A2E47F248}"/>
                  </a:ext>
                </a:extLst>
              </p:cNvPr>
              <p:cNvSpPr>
                <a:spLocks noChangeShapeType="1"/>
              </p:cNvSpPr>
              <p:nvPr/>
            </p:nvSpPr>
            <p:spPr bwMode="auto">
              <a:xfrm>
                <a:off x="1389063" y="5992979"/>
                <a:ext cx="0" cy="89693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5" name="Line 453">
                <a:extLst>
                  <a:ext uri="{FF2B5EF4-FFF2-40B4-BE49-F238E27FC236}">
                    <a16:creationId xmlns:a16="http://schemas.microsoft.com/office/drawing/2014/main" id="{B665BEAF-4C1F-4C3C-9B85-5DFCA4396E74}"/>
                  </a:ext>
                </a:extLst>
              </p:cNvPr>
              <p:cNvSpPr>
                <a:spLocks noChangeShapeType="1"/>
              </p:cNvSpPr>
              <p:nvPr/>
            </p:nvSpPr>
            <p:spPr bwMode="auto">
              <a:xfrm>
                <a:off x="1316038" y="6040609"/>
                <a:ext cx="0" cy="84930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6" name="Line 454">
                <a:extLst>
                  <a:ext uri="{FF2B5EF4-FFF2-40B4-BE49-F238E27FC236}">
                    <a16:creationId xmlns:a16="http://schemas.microsoft.com/office/drawing/2014/main" id="{9FCDD9F1-39DF-4454-A5CA-230F747A5F43}"/>
                  </a:ext>
                </a:extLst>
              </p:cNvPr>
              <p:cNvSpPr>
                <a:spLocks noChangeShapeType="1"/>
              </p:cNvSpPr>
              <p:nvPr/>
            </p:nvSpPr>
            <p:spPr bwMode="auto">
              <a:xfrm>
                <a:off x="1244600" y="6077149"/>
                <a:ext cx="0" cy="812768"/>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7" name="Rectangle 455">
                <a:extLst>
                  <a:ext uri="{FF2B5EF4-FFF2-40B4-BE49-F238E27FC236}">
                    <a16:creationId xmlns:a16="http://schemas.microsoft.com/office/drawing/2014/main" id="{588123C0-8BDB-4FB3-95B3-504868A8791A}"/>
                  </a:ext>
                </a:extLst>
              </p:cNvPr>
              <p:cNvSpPr>
                <a:spLocks noChangeArrowheads="1"/>
              </p:cNvSpPr>
              <p:nvPr/>
            </p:nvSpPr>
            <p:spPr bwMode="auto">
              <a:xfrm>
                <a:off x="2786063" y="59151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8" name="Rectangle 456">
                <a:extLst>
                  <a:ext uri="{FF2B5EF4-FFF2-40B4-BE49-F238E27FC236}">
                    <a16:creationId xmlns:a16="http://schemas.microsoft.com/office/drawing/2014/main" id="{F0933173-9A78-4A81-8A30-190540754F4A}"/>
                  </a:ext>
                </a:extLst>
              </p:cNvPr>
              <p:cNvSpPr>
                <a:spLocks noChangeArrowheads="1"/>
              </p:cNvSpPr>
              <p:nvPr/>
            </p:nvSpPr>
            <p:spPr bwMode="auto">
              <a:xfrm>
                <a:off x="2786063" y="6056480"/>
                <a:ext cx="382588" cy="825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9" name="Rectangle 457">
                <a:extLst>
                  <a:ext uri="{FF2B5EF4-FFF2-40B4-BE49-F238E27FC236}">
                    <a16:creationId xmlns:a16="http://schemas.microsoft.com/office/drawing/2014/main" id="{DA066EBD-0D6F-4567-8D77-CA673FDDE69D}"/>
                  </a:ext>
                </a:extLst>
              </p:cNvPr>
              <p:cNvSpPr>
                <a:spLocks noChangeArrowheads="1"/>
              </p:cNvSpPr>
              <p:nvPr/>
            </p:nvSpPr>
            <p:spPr bwMode="auto">
              <a:xfrm>
                <a:off x="2786063" y="620094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0" name="Rectangle 458">
                <a:extLst>
                  <a:ext uri="{FF2B5EF4-FFF2-40B4-BE49-F238E27FC236}">
                    <a16:creationId xmlns:a16="http://schemas.microsoft.com/office/drawing/2014/main" id="{EBC70CD0-9C81-4EFB-89CA-FDF7777F80C7}"/>
                  </a:ext>
                </a:extLst>
              </p:cNvPr>
              <p:cNvSpPr>
                <a:spLocks noChangeArrowheads="1"/>
              </p:cNvSpPr>
              <p:nvPr/>
            </p:nvSpPr>
            <p:spPr bwMode="auto">
              <a:xfrm>
                <a:off x="2786063" y="634223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1" name="Rectangle 459">
                <a:extLst>
                  <a:ext uri="{FF2B5EF4-FFF2-40B4-BE49-F238E27FC236}">
                    <a16:creationId xmlns:a16="http://schemas.microsoft.com/office/drawing/2014/main" id="{DD506741-28A4-4B6A-8933-4CBA7460D0D8}"/>
                  </a:ext>
                </a:extLst>
              </p:cNvPr>
              <p:cNvSpPr>
                <a:spLocks noChangeArrowheads="1"/>
              </p:cNvSpPr>
              <p:nvPr/>
            </p:nvSpPr>
            <p:spPr bwMode="auto">
              <a:xfrm>
                <a:off x="2786063" y="64866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2" name="Rectangle 460">
                <a:extLst>
                  <a:ext uri="{FF2B5EF4-FFF2-40B4-BE49-F238E27FC236}">
                    <a16:creationId xmlns:a16="http://schemas.microsoft.com/office/drawing/2014/main" id="{42EDAE52-EB9E-4819-BD07-A6DA1236EE26}"/>
                  </a:ext>
                </a:extLst>
              </p:cNvPr>
              <p:cNvSpPr>
                <a:spLocks noChangeArrowheads="1"/>
              </p:cNvSpPr>
              <p:nvPr/>
            </p:nvSpPr>
            <p:spPr bwMode="auto">
              <a:xfrm>
                <a:off x="2786063" y="662798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3" name="Rectangle 596">
                <a:extLst>
                  <a:ext uri="{FF2B5EF4-FFF2-40B4-BE49-F238E27FC236}">
                    <a16:creationId xmlns:a16="http://schemas.microsoft.com/office/drawing/2014/main" id="{035CC2E6-6F42-4028-B1D0-06B2EDF24993}"/>
                  </a:ext>
                </a:extLst>
              </p:cNvPr>
              <p:cNvSpPr>
                <a:spLocks noChangeArrowheads="1"/>
              </p:cNvSpPr>
              <p:nvPr/>
            </p:nvSpPr>
            <p:spPr bwMode="auto">
              <a:xfrm>
                <a:off x="1593850" y="6256505"/>
                <a:ext cx="276225" cy="527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13" name="Group 12">
              <a:extLst>
                <a:ext uri="{FF2B5EF4-FFF2-40B4-BE49-F238E27FC236}">
                  <a16:creationId xmlns:a16="http://schemas.microsoft.com/office/drawing/2014/main" id="{5A07C346-662D-4FC0-92CE-601AA22738BD}"/>
                </a:ext>
              </a:extLst>
            </p:cNvPr>
            <p:cNvGrpSpPr/>
            <p:nvPr/>
          </p:nvGrpSpPr>
          <p:grpSpPr>
            <a:xfrm>
              <a:off x="8123423" y="4888423"/>
              <a:ext cx="2089648" cy="1995776"/>
              <a:chOff x="6827041" y="4728361"/>
              <a:chExt cx="2360501" cy="2254461"/>
            </a:xfrm>
          </p:grpSpPr>
          <p:sp>
            <p:nvSpPr>
              <p:cNvPr id="186" name="Freeform 6">
                <a:extLst>
                  <a:ext uri="{FF2B5EF4-FFF2-40B4-BE49-F238E27FC236}">
                    <a16:creationId xmlns:a16="http://schemas.microsoft.com/office/drawing/2014/main" id="{7B2733E7-49A0-413F-BC4D-79C9A6F190FC}"/>
                  </a:ext>
                </a:extLst>
              </p:cNvPr>
              <p:cNvSpPr>
                <a:spLocks/>
              </p:cNvSpPr>
              <p:nvPr/>
            </p:nvSpPr>
            <p:spPr bwMode="auto">
              <a:xfrm>
                <a:off x="7481850" y="4976714"/>
                <a:ext cx="733721" cy="302343"/>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7" name="Freeform 8">
                <a:extLst>
                  <a:ext uri="{FF2B5EF4-FFF2-40B4-BE49-F238E27FC236}">
                    <a16:creationId xmlns:a16="http://schemas.microsoft.com/office/drawing/2014/main" id="{764434C5-FD0F-4CBC-824F-BA3740DC4875}"/>
                  </a:ext>
                </a:extLst>
              </p:cNvPr>
              <p:cNvSpPr>
                <a:spLocks/>
              </p:cNvSpPr>
              <p:nvPr/>
            </p:nvSpPr>
            <p:spPr bwMode="auto">
              <a:xfrm>
                <a:off x="6846010" y="5549777"/>
                <a:ext cx="420353" cy="24064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88" name="Group 187">
                <a:extLst>
                  <a:ext uri="{FF2B5EF4-FFF2-40B4-BE49-F238E27FC236}">
                    <a16:creationId xmlns:a16="http://schemas.microsoft.com/office/drawing/2014/main" id="{CD8E5AEA-CF34-4035-8D06-778949EF3BAF}"/>
                  </a:ext>
                </a:extLst>
              </p:cNvPr>
              <p:cNvGrpSpPr/>
              <p:nvPr/>
            </p:nvGrpSpPr>
            <p:grpSpPr>
              <a:xfrm>
                <a:off x="8652616" y="4728361"/>
                <a:ext cx="534926" cy="2254461"/>
                <a:chOff x="8652616" y="4728361"/>
                <a:chExt cx="534926" cy="2254461"/>
              </a:xfrm>
            </p:grpSpPr>
            <p:sp>
              <p:nvSpPr>
                <p:cNvPr id="241" name="Line 172">
                  <a:extLst>
                    <a:ext uri="{FF2B5EF4-FFF2-40B4-BE49-F238E27FC236}">
                      <a16:creationId xmlns:a16="http://schemas.microsoft.com/office/drawing/2014/main" id="{18B11211-5865-4B98-B54F-B0C1FD59D653}"/>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2" name="Line 173">
                  <a:extLst>
                    <a:ext uri="{FF2B5EF4-FFF2-40B4-BE49-F238E27FC236}">
                      <a16:creationId xmlns:a16="http://schemas.microsoft.com/office/drawing/2014/main" id="{68EF8A9E-DF4B-494F-B69D-6CFECD024385}"/>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3" name="Rectangle 174">
                  <a:extLst>
                    <a:ext uri="{FF2B5EF4-FFF2-40B4-BE49-F238E27FC236}">
                      <a16:creationId xmlns:a16="http://schemas.microsoft.com/office/drawing/2014/main" id="{B52A6075-7418-4645-A8E6-51ABAF6F256D}"/>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4" name="Rectangle 175">
                  <a:extLst>
                    <a:ext uri="{FF2B5EF4-FFF2-40B4-BE49-F238E27FC236}">
                      <a16:creationId xmlns:a16="http://schemas.microsoft.com/office/drawing/2014/main" id="{07B8BEED-2CE1-4BFF-8F0E-82C5D9E8A5ED}"/>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89" name="Rectangle 176">
                <a:extLst>
                  <a:ext uri="{FF2B5EF4-FFF2-40B4-BE49-F238E27FC236}">
                    <a16:creationId xmlns:a16="http://schemas.microsoft.com/office/drawing/2014/main" id="{89B1E155-8E1C-4DA0-B82F-DD99EA0C0044}"/>
                  </a:ext>
                </a:extLst>
              </p:cNvPr>
              <p:cNvSpPr>
                <a:spLocks noChangeArrowheads="1"/>
              </p:cNvSpPr>
              <p:nvPr/>
            </p:nvSpPr>
            <p:spPr bwMode="auto">
              <a:xfrm>
                <a:off x="7947729" y="5596054"/>
                <a:ext cx="536443" cy="13867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0" name="Rectangle 177">
                <a:extLst>
                  <a:ext uri="{FF2B5EF4-FFF2-40B4-BE49-F238E27FC236}">
                    <a16:creationId xmlns:a16="http://schemas.microsoft.com/office/drawing/2014/main" id="{8D1B43B8-F9C5-490E-9B1A-B772C985C5BD}"/>
                  </a:ext>
                </a:extLst>
              </p:cNvPr>
              <p:cNvSpPr>
                <a:spLocks noChangeArrowheads="1"/>
              </p:cNvSpPr>
              <p:nvPr/>
            </p:nvSpPr>
            <p:spPr bwMode="auto">
              <a:xfrm>
                <a:off x="8015258" y="5194987"/>
                <a:ext cx="401384" cy="4010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1" name="Freeform 178">
                <a:extLst>
                  <a:ext uri="{FF2B5EF4-FFF2-40B4-BE49-F238E27FC236}">
                    <a16:creationId xmlns:a16="http://schemas.microsoft.com/office/drawing/2014/main" id="{96C10A33-FB77-48D2-B4D0-5CC5417E08A0}"/>
                  </a:ext>
                </a:extLst>
              </p:cNvPr>
              <p:cNvSpPr>
                <a:spLocks/>
              </p:cNvSpPr>
              <p:nvPr/>
            </p:nvSpPr>
            <p:spPr bwMode="auto">
              <a:xfrm>
                <a:off x="8112380" y="4927352"/>
                <a:ext cx="204865" cy="267635"/>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2" name="Rectangle 179">
                <a:extLst>
                  <a:ext uri="{FF2B5EF4-FFF2-40B4-BE49-F238E27FC236}">
                    <a16:creationId xmlns:a16="http://schemas.microsoft.com/office/drawing/2014/main" id="{F09DDC2A-C79D-4A48-B712-A38D75F189C3}"/>
                  </a:ext>
                </a:extLst>
              </p:cNvPr>
              <p:cNvSpPr>
                <a:spLocks noChangeArrowheads="1"/>
              </p:cNvSpPr>
              <p:nvPr/>
            </p:nvSpPr>
            <p:spPr bwMode="auto">
              <a:xfrm>
                <a:off x="8022087" y="5687837"/>
                <a:ext cx="56907"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3" name="Rectangle 180">
                <a:extLst>
                  <a:ext uri="{FF2B5EF4-FFF2-40B4-BE49-F238E27FC236}">
                    <a16:creationId xmlns:a16="http://schemas.microsoft.com/office/drawing/2014/main" id="{79B3A57A-7F5A-44ED-BC8C-8C859FFEF84E}"/>
                  </a:ext>
                </a:extLst>
              </p:cNvPr>
              <p:cNvSpPr>
                <a:spLocks noChangeArrowheads="1"/>
              </p:cNvSpPr>
              <p:nvPr/>
            </p:nvSpPr>
            <p:spPr bwMode="auto">
              <a:xfrm>
                <a:off x="8132866" y="5687837"/>
                <a:ext cx="54631"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4" name="Rectangle 181">
                <a:extLst>
                  <a:ext uri="{FF2B5EF4-FFF2-40B4-BE49-F238E27FC236}">
                    <a16:creationId xmlns:a16="http://schemas.microsoft.com/office/drawing/2014/main" id="{F6AD1311-3CB1-4037-8E16-26357AD54E20}"/>
                  </a:ext>
                </a:extLst>
              </p:cNvPr>
              <p:cNvSpPr>
                <a:spLocks noChangeArrowheads="1"/>
              </p:cNvSpPr>
              <p:nvPr/>
            </p:nvSpPr>
            <p:spPr bwMode="auto">
              <a:xfrm>
                <a:off x="8242127"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5" name="Rectangle 182">
                <a:extLst>
                  <a:ext uri="{FF2B5EF4-FFF2-40B4-BE49-F238E27FC236}">
                    <a16:creationId xmlns:a16="http://schemas.microsoft.com/office/drawing/2014/main" id="{53E72234-2727-48A2-93F7-EA47F4FF568B}"/>
                  </a:ext>
                </a:extLst>
              </p:cNvPr>
              <p:cNvSpPr>
                <a:spLocks noChangeArrowheads="1"/>
              </p:cNvSpPr>
              <p:nvPr/>
            </p:nvSpPr>
            <p:spPr bwMode="auto">
              <a:xfrm>
                <a:off x="8350630"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6" name="Rectangle 183">
                <a:extLst>
                  <a:ext uri="{FF2B5EF4-FFF2-40B4-BE49-F238E27FC236}">
                    <a16:creationId xmlns:a16="http://schemas.microsoft.com/office/drawing/2014/main" id="{8D72023F-5A73-4CA2-9ECE-13EE216619F2}"/>
                  </a:ext>
                </a:extLst>
              </p:cNvPr>
              <p:cNvSpPr>
                <a:spLocks noChangeArrowheads="1"/>
              </p:cNvSpPr>
              <p:nvPr/>
            </p:nvSpPr>
            <p:spPr bwMode="auto">
              <a:xfrm>
                <a:off x="8015258" y="5194987"/>
                <a:ext cx="401384" cy="4164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7" name="Rectangle 184">
                <a:extLst>
                  <a:ext uri="{FF2B5EF4-FFF2-40B4-BE49-F238E27FC236}">
                    <a16:creationId xmlns:a16="http://schemas.microsoft.com/office/drawing/2014/main" id="{63F408EA-E415-4288-8112-B26BA0C26418}"/>
                  </a:ext>
                </a:extLst>
              </p:cNvPr>
              <p:cNvSpPr>
                <a:spLocks noChangeArrowheads="1"/>
              </p:cNvSpPr>
              <p:nvPr/>
            </p:nvSpPr>
            <p:spPr bwMode="auto">
              <a:xfrm>
                <a:off x="7947729" y="5553634"/>
                <a:ext cx="536443" cy="42421"/>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8" name="Rectangle 185">
                <a:extLst>
                  <a:ext uri="{FF2B5EF4-FFF2-40B4-BE49-F238E27FC236}">
                    <a16:creationId xmlns:a16="http://schemas.microsoft.com/office/drawing/2014/main" id="{783F0E18-18AF-42E4-A278-C5C7E851B435}"/>
                  </a:ext>
                </a:extLst>
              </p:cNvPr>
              <p:cNvSpPr>
                <a:spLocks noChangeArrowheads="1"/>
              </p:cNvSpPr>
              <p:nvPr/>
            </p:nvSpPr>
            <p:spPr bwMode="auto">
              <a:xfrm>
                <a:off x="6827041" y="6451407"/>
                <a:ext cx="654810" cy="531414"/>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9" name="Freeform 186">
                <a:extLst>
                  <a:ext uri="{FF2B5EF4-FFF2-40B4-BE49-F238E27FC236}">
                    <a16:creationId xmlns:a16="http://schemas.microsoft.com/office/drawing/2014/main" id="{9B0BF876-2C59-454B-BD11-3FBFAFCED96C}"/>
                  </a:ext>
                </a:extLst>
              </p:cNvPr>
              <p:cNvSpPr>
                <a:spLocks/>
              </p:cNvSpPr>
              <p:nvPr/>
            </p:nvSpPr>
            <p:spPr bwMode="auto">
              <a:xfrm>
                <a:off x="7204144" y="5481134"/>
                <a:ext cx="555412" cy="1501688"/>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0" name="Freeform 187">
                <a:extLst>
                  <a:ext uri="{FF2B5EF4-FFF2-40B4-BE49-F238E27FC236}">
                    <a16:creationId xmlns:a16="http://schemas.microsoft.com/office/drawing/2014/main" id="{D06374C1-8B7F-4FA5-B170-45842A9DA65B}"/>
                  </a:ext>
                </a:extLst>
              </p:cNvPr>
              <p:cNvSpPr>
                <a:spLocks/>
              </p:cNvSpPr>
              <p:nvPr/>
            </p:nvSpPr>
            <p:spPr bwMode="auto">
              <a:xfrm>
                <a:off x="6827041" y="6459120"/>
                <a:ext cx="377104" cy="523701"/>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1" name="Rectangle 188">
                <a:extLst>
                  <a:ext uri="{FF2B5EF4-FFF2-40B4-BE49-F238E27FC236}">
                    <a16:creationId xmlns:a16="http://schemas.microsoft.com/office/drawing/2014/main" id="{3F6A6CF7-81D8-4AD8-8682-0BF7FD8514C4}"/>
                  </a:ext>
                </a:extLst>
              </p:cNvPr>
              <p:cNvSpPr>
                <a:spLocks noChangeArrowheads="1"/>
              </p:cNvSpPr>
              <p:nvPr/>
            </p:nvSpPr>
            <p:spPr bwMode="auto">
              <a:xfrm>
                <a:off x="7273950"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2" name="Rectangle 189">
                <a:extLst>
                  <a:ext uri="{FF2B5EF4-FFF2-40B4-BE49-F238E27FC236}">
                    <a16:creationId xmlns:a16="http://schemas.microsoft.com/office/drawing/2014/main" id="{24E872CE-D924-4ADF-885F-B13513918C62}"/>
                  </a:ext>
                </a:extLst>
              </p:cNvPr>
              <p:cNvSpPr>
                <a:spLocks noChangeArrowheads="1"/>
              </p:cNvSpPr>
              <p:nvPr/>
            </p:nvSpPr>
            <p:spPr bwMode="auto">
              <a:xfrm>
                <a:off x="7393834"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3" name="Rectangle 190">
                <a:extLst>
                  <a:ext uri="{FF2B5EF4-FFF2-40B4-BE49-F238E27FC236}">
                    <a16:creationId xmlns:a16="http://schemas.microsoft.com/office/drawing/2014/main" id="{0B975974-23F3-41C5-B60A-B3618CE073D4}"/>
                  </a:ext>
                </a:extLst>
              </p:cNvPr>
              <p:cNvSpPr>
                <a:spLocks noChangeArrowheads="1"/>
              </p:cNvSpPr>
              <p:nvPr/>
            </p:nvSpPr>
            <p:spPr bwMode="auto">
              <a:xfrm>
                <a:off x="7513718"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4" name="Rectangle 191">
                <a:extLst>
                  <a:ext uri="{FF2B5EF4-FFF2-40B4-BE49-F238E27FC236}">
                    <a16:creationId xmlns:a16="http://schemas.microsoft.com/office/drawing/2014/main" id="{D1E99A6F-7241-4464-A890-E51F708FF03C}"/>
                  </a:ext>
                </a:extLst>
              </p:cNvPr>
              <p:cNvSpPr>
                <a:spLocks noChangeArrowheads="1"/>
              </p:cNvSpPr>
              <p:nvPr/>
            </p:nvSpPr>
            <p:spPr bwMode="auto">
              <a:xfrm>
                <a:off x="7634361"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5" name="Rectangle 192">
                <a:extLst>
                  <a:ext uri="{FF2B5EF4-FFF2-40B4-BE49-F238E27FC236}">
                    <a16:creationId xmlns:a16="http://schemas.microsoft.com/office/drawing/2014/main" id="{A073A4BE-0062-476E-B6DF-BE1B2EC282AF}"/>
                  </a:ext>
                </a:extLst>
              </p:cNvPr>
              <p:cNvSpPr>
                <a:spLocks noChangeArrowheads="1"/>
              </p:cNvSpPr>
              <p:nvPr/>
            </p:nvSpPr>
            <p:spPr bwMode="auto">
              <a:xfrm>
                <a:off x="7273950"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6" name="Rectangle 193">
                <a:extLst>
                  <a:ext uri="{FF2B5EF4-FFF2-40B4-BE49-F238E27FC236}">
                    <a16:creationId xmlns:a16="http://schemas.microsoft.com/office/drawing/2014/main" id="{2E4FAB02-BE63-4A08-8336-E637FA15D43F}"/>
                  </a:ext>
                </a:extLst>
              </p:cNvPr>
              <p:cNvSpPr>
                <a:spLocks noChangeArrowheads="1"/>
              </p:cNvSpPr>
              <p:nvPr/>
            </p:nvSpPr>
            <p:spPr bwMode="auto">
              <a:xfrm>
                <a:off x="7393834" y="5752625"/>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7" name="Rectangle 194">
                <a:extLst>
                  <a:ext uri="{FF2B5EF4-FFF2-40B4-BE49-F238E27FC236}">
                    <a16:creationId xmlns:a16="http://schemas.microsoft.com/office/drawing/2014/main" id="{86E8B18A-07DC-486A-BCAC-6AF98505BDD7}"/>
                  </a:ext>
                </a:extLst>
              </p:cNvPr>
              <p:cNvSpPr>
                <a:spLocks noChangeArrowheads="1"/>
              </p:cNvSpPr>
              <p:nvPr/>
            </p:nvSpPr>
            <p:spPr bwMode="auto">
              <a:xfrm>
                <a:off x="7513718" y="5752625"/>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8" name="Rectangle 195">
                <a:extLst>
                  <a:ext uri="{FF2B5EF4-FFF2-40B4-BE49-F238E27FC236}">
                    <a16:creationId xmlns:a16="http://schemas.microsoft.com/office/drawing/2014/main" id="{7D39A38C-5B3C-4E11-BCFD-B78DD91A574C}"/>
                  </a:ext>
                </a:extLst>
              </p:cNvPr>
              <p:cNvSpPr>
                <a:spLocks noChangeArrowheads="1"/>
              </p:cNvSpPr>
              <p:nvPr/>
            </p:nvSpPr>
            <p:spPr bwMode="auto">
              <a:xfrm>
                <a:off x="7634361"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9" name="Rectangle 196">
                <a:extLst>
                  <a:ext uri="{FF2B5EF4-FFF2-40B4-BE49-F238E27FC236}">
                    <a16:creationId xmlns:a16="http://schemas.microsoft.com/office/drawing/2014/main" id="{67A712EC-9801-47D0-8703-6CE8B8850208}"/>
                  </a:ext>
                </a:extLst>
              </p:cNvPr>
              <p:cNvSpPr>
                <a:spLocks noChangeArrowheads="1"/>
              </p:cNvSpPr>
              <p:nvPr/>
            </p:nvSpPr>
            <p:spPr bwMode="auto">
              <a:xfrm>
                <a:off x="7273950" y="5910738"/>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0" name="Rectangle 197">
                <a:extLst>
                  <a:ext uri="{FF2B5EF4-FFF2-40B4-BE49-F238E27FC236}">
                    <a16:creationId xmlns:a16="http://schemas.microsoft.com/office/drawing/2014/main" id="{C8640E99-CBE6-4935-83F6-E646A9A87FB8}"/>
                  </a:ext>
                </a:extLst>
              </p:cNvPr>
              <p:cNvSpPr>
                <a:spLocks noChangeArrowheads="1"/>
              </p:cNvSpPr>
              <p:nvPr/>
            </p:nvSpPr>
            <p:spPr bwMode="auto">
              <a:xfrm>
                <a:off x="7393834"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1" name="Rectangle 198">
                <a:extLst>
                  <a:ext uri="{FF2B5EF4-FFF2-40B4-BE49-F238E27FC236}">
                    <a16:creationId xmlns:a16="http://schemas.microsoft.com/office/drawing/2014/main" id="{69DF19DA-1CED-4935-B12D-48D6E5D72E23}"/>
                  </a:ext>
                </a:extLst>
              </p:cNvPr>
              <p:cNvSpPr>
                <a:spLocks noChangeArrowheads="1"/>
              </p:cNvSpPr>
              <p:nvPr/>
            </p:nvSpPr>
            <p:spPr bwMode="auto">
              <a:xfrm>
                <a:off x="7513718"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2" name="Rectangle 199">
                <a:extLst>
                  <a:ext uri="{FF2B5EF4-FFF2-40B4-BE49-F238E27FC236}">
                    <a16:creationId xmlns:a16="http://schemas.microsoft.com/office/drawing/2014/main" id="{EEDAD1BA-3AE3-4C50-AEA9-F98B95CBD823}"/>
                  </a:ext>
                </a:extLst>
              </p:cNvPr>
              <p:cNvSpPr>
                <a:spLocks noChangeArrowheads="1"/>
              </p:cNvSpPr>
              <p:nvPr/>
            </p:nvSpPr>
            <p:spPr bwMode="auto">
              <a:xfrm>
                <a:off x="7634361" y="5910738"/>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3" name="Rectangle 200">
                <a:extLst>
                  <a:ext uri="{FF2B5EF4-FFF2-40B4-BE49-F238E27FC236}">
                    <a16:creationId xmlns:a16="http://schemas.microsoft.com/office/drawing/2014/main" id="{35B28DB7-320E-49A1-BB1F-9DD354C79FED}"/>
                  </a:ext>
                </a:extLst>
              </p:cNvPr>
              <p:cNvSpPr>
                <a:spLocks noChangeArrowheads="1"/>
              </p:cNvSpPr>
              <p:nvPr/>
            </p:nvSpPr>
            <p:spPr bwMode="auto">
              <a:xfrm>
                <a:off x="7273950"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4" name="Rectangle 201">
                <a:extLst>
                  <a:ext uri="{FF2B5EF4-FFF2-40B4-BE49-F238E27FC236}">
                    <a16:creationId xmlns:a16="http://schemas.microsoft.com/office/drawing/2014/main" id="{60574AA2-ADB6-43AA-BDAE-42C70BA614AD}"/>
                  </a:ext>
                </a:extLst>
              </p:cNvPr>
              <p:cNvSpPr>
                <a:spLocks noChangeArrowheads="1"/>
              </p:cNvSpPr>
              <p:nvPr/>
            </p:nvSpPr>
            <p:spPr bwMode="auto">
              <a:xfrm>
                <a:off x="7393834"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5" name="Rectangle 202">
                <a:extLst>
                  <a:ext uri="{FF2B5EF4-FFF2-40B4-BE49-F238E27FC236}">
                    <a16:creationId xmlns:a16="http://schemas.microsoft.com/office/drawing/2014/main" id="{D9031FC9-4E77-4A59-AAB2-FF89E8D8351F}"/>
                  </a:ext>
                </a:extLst>
              </p:cNvPr>
              <p:cNvSpPr>
                <a:spLocks noChangeArrowheads="1"/>
              </p:cNvSpPr>
              <p:nvPr/>
            </p:nvSpPr>
            <p:spPr bwMode="auto">
              <a:xfrm>
                <a:off x="7513718"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6" name="Rectangle 203">
                <a:extLst>
                  <a:ext uri="{FF2B5EF4-FFF2-40B4-BE49-F238E27FC236}">
                    <a16:creationId xmlns:a16="http://schemas.microsoft.com/office/drawing/2014/main" id="{96579457-2BA3-4679-BD45-25567CE7C37F}"/>
                  </a:ext>
                </a:extLst>
              </p:cNvPr>
              <p:cNvSpPr>
                <a:spLocks noChangeArrowheads="1"/>
              </p:cNvSpPr>
              <p:nvPr/>
            </p:nvSpPr>
            <p:spPr bwMode="auto">
              <a:xfrm>
                <a:off x="7634361"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7" name="Rectangle 204">
                <a:extLst>
                  <a:ext uri="{FF2B5EF4-FFF2-40B4-BE49-F238E27FC236}">
                    <a16:creationId xmlns:a16="http://schemas.microsoft.com/office/drawing/2014/main" id="{0004DDD3-9F26-4FDE-BEBD-0786B0910D22}"/>
                  </a:ext>
                </a:extLst>
              </p:cNvPr>
              <p:cNvSpPr>
                <a:spLocks noChangeArrowheads="1"/>
              </p:cNvSpPr>
              <p:nvPr/>
            </p:nvSpPr>
            <p:spPr bwMode="auto">
              <a:xfrm>
                <a:off x="7273950" y="6230049"/>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8" name="Rectangle 206">
                <a:extLst>
                  <a:ext uri="{FF2B5EF4-FFF2-40B4-BE49-F238E27FC236}">
                    <a16:creationId xmlns:a16="http://schemas.microsoft.com/office/drawing/2014/main" id="{0032CC9C-DB49-45D9-B5AF-9271F7CE8A37}"/>
                  </a:ext>
                </a:extLst>
              </p:cNvPr>
              <p:cNvSpPr>
                <a:spLocks noChangeArrowheads="1"/>
              </p:cNvSpPr>
              <p:nvPr/>
            </p:nvSpPr>
            <p:spPr bwMode="auto">
              <a:xfrm>
                <a:off x="7393834" y="6230049"/>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9" name="Rectangle 207">
                <a:extLst>
                  <a:ext uri="{FF2B5EF4-FFF2-40B4-BE49-F238E27FC236}">
                    <a16:creationId xmlns:a16="http://schemas.microsoft.com/office/drawing/2014/main" id="{E416943C-89EF-4265-A95D-B66E974B3BDB}"/>
                  </a:ext>
                </a:extLst>
              </p:cNvPr>
              <p:cNvSpPr>
                <a:spLocks noChangeArrowheads="1"/>
              </p:cNvSpPr>
              <p:nvPr/>
            </p:nvSpPr>
            <p:spPr bwMode="auto">
              <a:xfrm>
                <a:off x="7513718" y="6230049"/>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0" name="Rectangle 208">
                <a:extLst>
                  <a:ext uri="{FF2B5EF4-FFF2-40B4-BE49-F238E27FC236}">
                    <a16:creationId xmlns:a16="http://schemas.microsoft.com/office/drawing/2014/main" id="{7BBB05E9-550F-4489-9471-DCE4DDDFD5FD}"/>
                  </a:ext>
                </a:extLst>
              </p:cNvPr>
              <p:cNvSpPr>
                <a:spLocks noChangeArrowheads="1"/>
              </p:cNvSpPr>
              <p:nvPr/>
            </p:nvSpPr>
            <p:spPr bwMode="auto">
              <a:xfrm>
                <a:off x="7634361" y="6230049"/>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1" name="Rectangle 209">
                <a:extLst>
                  <a:ext uri="{FF2B5EF4-FFF2-40B4-BE49-F238E27FC236}">
                    <a16:creationId xmlns:a16="http://schemas.microsoft.com/office/drawing/2014/main" id="{959B5DC3-390F-42B2-97E1-77BEC67B8ACB}"/>
                  </a:ext>
                </a:extLst>
              </p:cNvPr>
              <p:cNvSpPr>
                <a:spLocks noChangeArrowheads="1"/>
              </p:cNvSpPr>
              <p:nvPr/>
            </p:nvSpPr>
            <p:spPr bwMode="auto">
              <a:xfrm>
                <a:off x="7273950" y="6388162"/>
                <a:ext cx="53872"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2" name="Rectangle 210">
                <a:extLst>
                  <a:ext uri="{FF2B5EF4-FFF2-40B4-BE49-F238E27FC236}">
                    <a16:creationId xmlns:a16="http://schemas.microsoft.com/office/drawing/2014/main" id="{0DA31DFD-7E4F-4C24-8EEC-04C9E9740EBE}"/>
                  </a:ext>
                </a:extLst>
              </p:cNvPr>
              <p:cNvSpPr>
                <a:spLocks noChangeArrowheads="1"/>
              </p:cNvSpPr>
              <p:nvPr/>
            </p:nvSpPr>
            <p:spPr bwMode="auto">
              <a:xfrm>
                <a:off x="7393834" y="6388162"/>
                <a:ext cx="54631"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3" name="Rectangle 211">
                <a:extLst>
                  <a:ext uri="{FF2B5EF4-FFF2-40B4-BE49-F238E27FC236}">
                    <a16:creationId xmlns:a16="http://schemas.microsoft.com/office/drawing/2014/main" id="{96E8458B-3ADC-4BDB-8F78-29DC3EB4556C}"/>
                  </a:ext>
                </a:extLst>
              </p:cNvPr>
              <p:cNvSpPr>
                <a:spLocks noChangeArrowheads="1"/>
              </p:cNvSpPr>
              <p:nvPr/>
            </p:nvSpPr>
            <p:spPr bwMode="auto">
              <a:xfrm>
                <a:off x="7513718" y="6388162"/>
                <a:ext cx="54631"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4" name="Rectangle 212">
                <a:extLst>
                  <a:ext uri="{FF2B5EF4-FFF2-40B4-BE49-F238E27FC236}">
                    <a16:creationId xmlns:a16="http://schemas.microsoft.com/office/drawing/2014/main" id="{952B43B5-5344-444A-88FF-1F5E752F2D15}"/>
                  </a:ext>
                </a:extLst>
              </p:cNvPr>
              <p:cNvSpPr>
                <a:spLocks noChangeArrowheads="1"/>
              </p:cNvSpPr>
              <p:nvPr/>
            </p:nvSpPr>
            <p:spPr bwMode="auto">
              <a:xfrm>
                <a:off x="7634361" y="6388162"/>
                <a:ext cx="53872"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5" name="Rectangle 213">
                <a:extLst>
                  <a:ext uri="{FF2B5EF4-FFF2-40B4-BE49-F238E27FC236}">
                    <a16:creationId xmlns:a16="http://schemas.microsoft.com/office/drawing/2014/main" id="{105AA090-9CDD-4F01-8F04-6AE0C4B61C89}"/>
                  </a:ext>
                </a:extLst>
              </p:cNvPr>
              <p:cNvSpPr>
                <a:spLocks noChangeArrowheads="1"/>
              </p:cNvSpPr>
              <p:nvPr/>
            </p:nvSpPr>
            <p:spPr bwMode="auto">
              <a:xfrm>
                <a:off x="7273950" y="6548589"/>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6" name="Rectangle 214">
                <a:extLst>
                  <a:ext uri="{FF2B5EF4-FFF2-40B4-BE49-F238E27FC236}">
                    <a16:creationId xmlns:a16="http://schemas.microsoft.com/office/drawing/2014/main" id="{275392BE-2356-42D0-8340-E638C35130AC}"/>
                  </a:ext>
                </a:extLst>
              </p:cNvPr>
              <p:cNvSpPr>
                <a:spLocks noChangeArrowheads="1"/>
              </p:cNvSpPr>
              <p:nvPr/>
            </p:nvSpPr>
            <p:spPr bwMode="auto">
              <a:xfrm>
                <a:off x="7393834"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7" name="Rectangle 215">
                <a:extLst>
                  <a:ext uri="{FF2B5EF4-FFF2-40B4-BE49-F238E27FC236}">
                    <a16:creationId xmlns:a16="http://schemas.microsoft.com/office/drawing/2014/main" id="{B52B17ED-08D4-4D5B-B418-57708C1B1080}"/>
                  </a:ext>
                </a:extLst>
              </p:cNvPr>
              <p:cNvSpPr>
                <a:spLocks noChangeArrowheads="1"/>
              </p:cNvSpPr>
              <p:nvPr/>
            </p:nvSpPr>
            <p:spPr bwMode="auto">
              <a:xfrm>
                <a:off x="7513718"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8" name="Rectangle 216">
                <a:extLst>
                  <a:ext uri="{FF2B5EF4-FFF2-40B4-BE49-F238E27FC236}">
                    <a16:creationId xmlns:a16="http://schemas.microsoft.com/office/drawing/2014/main" id="{949482D0-6554-4698-9270-06C188B7F25D}"/>
                  </a:ext>
                </a:extLst>
              </p:cNvPr>
              <p:cNvSpPr>
                <a:spLocks noChangeArrowheads="1"/>
              </p:cNvSpPr>
              <p:nvPr/>
            </p:nvSpPr>
            <p:spPr bwMode="auto">
              <a:xfrm>
                <a:off x="7634361"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9" name="Rectangle 217">
                <a:extLst>
                  <a:ext uri="{FF2B5EF4-FFF2-40B4-BE49-F238E27FC236}">
                    <a16:creationId xmlns:a16="http://schemas.microsoft.com/office/drawing/2014/main" id="{30A222EA-A10A-4945-BDC4-7D5F26C4ECCA}"/>
                  </a:ext>
                </a:extLst>
              </p:cNvPr>
              <p:cNvSpPr>
                <a:spLocks noChangeArrowheads="1"/>
              </p:cNvSpPr>
              <p:nvPr/>
            </p:nvSpPr>
            <p:spPr bwMode="auto">
              <a:xfrm>
                <a:off x="6866496"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0" name="Rectangle 218">
                <a:extLst>
                  <a:ext uri="{FF2B5EF4-FFF2-40B4-BE49-F238E27FC236}">
                    <a16:creationId xmlns:a16="http://schemas.microsoft.com/office/drawing/2014/main" id="{C10BB2B8-1BAB-4B2A-9AD9-1157F505F031}"/>
                  </a:ext>
                </a:extLst>
              </p:cNvPr>
              <p:cNvSpPr>
                <a:spLocks noChangeArrowheads="1"/>
              </p:cNvSpPr>
              <p:nvPr/>
            </p:nvSpPr>
            <p:spPr bwMode="auto">
              <a:xfrm>
                <a:off x="6986380"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1" name="Rectangle 219">
                <a:extLst>
                  <a:ext uri="{FF2B5EF4-FFF2-40B4-BE49-F238E27FC236}">
                    <a16:creationId xmlns:a16="http://schemas.microsoft.com/office/drawing/2014/main" id="{17B1C4AB-CCBF-4F1A-A43C-F678C1547236}"/>
                  </a:ext>
                </a:extLst>
              </p:cNvPr>
              <p:cNvSpPr>
                <a:spLocks noChangeArrowheads="1"/>
              </p:cNvSpPr>
              <p:nvPr/>
            </p:nvSpPr>
            <p:spPr bwMode="auto">
              <a:xfrm>
                <a:off x="7107023"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2" name="Rectangle 220">
                <a:extLst>
                  <a:ext uri="{FF2B5EF4-FFF2-40B4-BE49-F238E27FC236}">
                    <a16:creationId xmlns:a16="http://schemas.microsoft.com/office/drawing/2014/main" id="{42E187DF-A77E-44B8-A801-82CA1CEEAFA5}"/>
                  </a:ext>
                </a:extLst>
              </p:cNvPr>
              <p:cNvSpPr>
                <a:spLocks noChangeArrowheads="1"/>
              </p:cNvSpPr>
              <p:nvPr/>
            </p:nvSpPr>
            <p:spPr bwMode="auto">
              <a:xfrm>
                <a:off x="6866496"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3" name="Rectangle 221">
                <a:extLst>
                  <a:ext uri="{FF2B5EF4-FFF2-40B4-BE49-F238E27FC236}">
                    <a16:creationId xmlns:a16="http://schemas.microsoft.com/office/drawing/2014/main" id="{91A0AB6F-0C39-4F13-B69A-072FA4795133}"/>
                  </a:ext>
                </a:extLst>
              </p:cNvPr>
              <p:cNvSpPr>
                <a:spLocks noChangeArrowheads="1"/>
              </p:cNvSpPr>
              <p:nvPr/>
            </p:nvSpPr>
            <p:spPr bwMode="auto">
              <a:xfrm>
                <a:off x="6986380" y="6707473"/>
                <a:ext cx="54631" cy="10489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4" name="Rectangle 222">
                <a:extLst>
                  <a:ext uri="{FF2B5EF4-FFF2-40B4-BE49-F238E27FC236}">
                    <a16:creationId xmlns:a16="http://schemas.microsoft.com/office/drawing/2014/main" id="{C248CB27-C2F4-4DAE-B7C4-063D73B7BD63}"/>
                  </a:ext>
                </a:extLst>
              </p:cNvPr>
              <p:cNvSpPr>
                <a:spLocks noChangeArrowheads="1"/>
              </p:cNvSpPr>
              <p:nvPr/>
            </p:nvSpPr>
            <p:spPr bwMode="auto">
              <a:xfrm>
                <a:off x="7107023"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5" name="Rectangle 223">
                <a:extLst>
                  <a:ext uri="{FF2B5EF4-FFF2-40B4-BE49-F238E27FC236}">
                    <a16:creationId xmlns:a16="http://schemas.microsoft.com/office/drawing/2014/main" id="{3A5BFED0-30AD-40D7-8A1A-C603242A2043}"/>
                  </a:ext>
                </a:extLst>
              </p:cNvPr>
              <p:cNvSpPr>
                <a:spLocks noChangeArrowheads="1"/>
              </p:cNvSpPr>
              <p:nvPr/>
            </p:nvSpPr>
            <p:spPr bwMode="auto">
              <a:xfrm>
                <a:off x="7273950"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6" name="Rectangle 224">
                <a:extLst>
                  <a:ext uri="{FF2B5EF4-FFF2-40B4-BE49-F238E27FC236}">
                    <a16:creationId xmlns:a16="http://schemas.microsoft.com/office/drawing/2014/main" id="{1521C0E3-87F6-4A9E-950E-E62B61C07756}"/>
                  </a:ext>
                </a:extLst>
              </p:cNvPr>
              <p:cNvSpPr>
                <a:spLocks noChangeArrowheads="1"/>
              </p:cNvSpPr>
              <p:nvPr/>
            </p:nvSpPr>
            <p:spPr bwMode="auto">
              <a:xfrm>
                <a:off x="7393834" y="6707473"/>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7" name="Rectangle 225">
                <a:extLst>
                  <a:ext uri="{FF2B5EF4-FFF2-40B4-BE49-F238E27FC236}">
                    <a16:creationId xmlns:a16="http://schemas.microsoft.com/office/drawing/2014/main" id="{D3666E71-A7B9-4D06-9900-8B920086F293}"/>
                  </a:ext>
                </a:extLst>
              </p:cNvPr>
              <p:cNvSpPr>
                <a:spLocks noChangeArrowheads="1"/>
              </p:cNvSpPr>
              <p:nvPr/>
            </p:nvSpPr>
            <p:spPr bwMode="auto">
              <a:xfrm>
                <a:off x="7513718"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8" name="Rectangle 226">
                <a:extLst>
                  <a:ext uri="{FF2B5EF4-FFF2-40B4-BE49-F238E27FC236}">
                    <a16:creationId xmlns:a16="http://schemas.microsoft.com/office/drawing/2014/main" id="{EAC91673-AF00-4B57-8F04-0C922497A147}"/>
                  </a:ext>
                </a:extLst>
              </p:cNvPr>
              <p:cNvSpPr>
                <a:spLocks noChangeArrowheads="1"/>
              </p:cNvSpPr>
              <p:nvPr/>
            </p:nvSpPr>
            <p:spPr bwMode="auto">
              <a:xfrm>
                <a:off x="7634361" y="6707473"/>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9" name="Rectangle 227">
                <a:extLst>
                  <a:ext uri="{FF2B5EF4-FFF2-40B4-BE49-F238E27FC236}">
                    <a16:creationId xmlns:a16="http://schemas.microsoft.com/office/drawing/2014/main" id="{3CD9644D-56D6-4692-9367-B95C6D5CBCD8}"/>
                  </a:ext>
                </a:extLst>
              </p:cNvPr>
              <p:cNvSpPr>
                <a:spLocks noChangeArrowheads="1"/>
              </p:cNvSpPr>
              <p:nvPr/>
            </p:nvSpPr>
            <p:spPr bwMode="auto">
              <a:xfrm>
                <a:off x="7513718" y="5377782"/>
                <a:ext cx="174515" cy="10335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0" name="Rectangle 228">
                <a:extLst>
                  <a:ext uri="{FF2B5EF4-FFF2-40B4-BE49-F238E27FC236}">
                    <a16:creationId xmlns:a16="http://schemas.microsoft.com/office/drawing/2014/main" id="{9D55CBA4-D28D-4138-B7B7-4F30CFAF7AD0}"/>
                  </a:ext>
                </a:extLst>
              </p:cNvPr>
              <p:cNvSpPr>
                <a:spLocks noChangeArrowheads="1"/>
              </p:cNvSpPr>
              <p:nvPr/>
            </p:nvSpPr>
            <p:spPr bwMode="auto">
              <a:xfrm>
                <a:off x="7327822" y="5311451"/>
                <a:ext cx="35662" cy="16968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14" name="Group 13">
              <a:extLst>
                <a:ext uri="{FF2B5EF4-FFF2-40B4-BE49-F238E27FC236}">
                  <a16:creationId xmlns:a16="http://schemas.microsoft.com/office/drawing/2014/main" id="{BFDD8520-95ED-47A1-840B-A07C84FC7755}"/>
                </a:ext>
              </a:extLst>
            </p:cNvPr>
            <p:cNvGrpSpPr/>
            <p:nvPr/>
          </p:nvGrpSpPr>
          <p:grpSpPr>
            <a:xfrm>
              <a:off x="5311004" y="4907404"/>
              <a:ext cx="2341775" cy="1983144"/>
              <a:chOff x="3739016" y="5011381"/>
              <a:chExt cx="2341775" cy="1983144"/>
            </a:xfrm>
          </p:grpSpPr>
          <p:sp>
            <p:nvSpPr>
              <p:cNvPr id="22" name="Freeform 7">
                <a:extLst>
                  <a:ext uri="{FF2B5EF4-FFF2-40B4-BE49-F238E27FC236}">
                    <a16:creationId xmlns:a16="http://schemas.microsoft.com/office/drawing/2014/main" id="{179D1892-9F89-4B02-B78D-47D84D47F012}"/>
                  </a:ext>
                </a:extLst>
              </p:cNvPr>
              <p:cNvSpPr>
                <a:spLocks/>
              </p:cNvSpPr>
              <p:nvPr/>
            </p:nvSpPr>
            <p:spPr bwMode="auto">
              <a:xfrm>
                <a:off x="4269351" y="5011381"/>
                <a:ext cx="626937" cy="259000"/>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 name="Rectangle 9">
                <a:extLst>
                  <a:ext uri="{FF2B5EF4-FFF2-40B4-BE49-F238E27FC236}">
                    <a16:creationId xmlns:a16="http://schemas.microsoft.com/office/drawing/2014/main" id="{3BEDED56-FBA8-425A-B33E-6E5135293BB5}"/>
                  </a:ext>
                </a:extLst>
              </p:cNvPr>
              <p:cNvSpPr>
                <a:spLocks noChangeArrowheads="1"/>
              </p:cNvSpPr>
              <p:nvPr/>
            </p:nvSpPr>
            <p:spPr bwMode="auto">
              <a:xfrm>
                <a:off x="5602970" y="6021678"/>
                <a:ext cx="477821" cy="96877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 name="Rectangle 10">
                <a:extLst>
                  <a:ext uri="{FF2B5EF4-FFF2-40B4-BE49-F238E27FC236}">
                    <a16:creationId xmlns:a16="http://schemas.microsoft.com/office/drawing/2014/main" id="{FCCC555B-1E0D-4966-9BED-580CC1815D11}"/>
                  </a:ext>
                </a:extLst>
              </p:cNvPr>
              <p:cNvSpPr>
                <a:spLocks noChangeArrowheads="1"/>
              </p:cNvSpPr>
              <p:nvPr/>
            </p:nvSpPr>
            <p:spPr bwMode="auto">
              <a:xfrm>
                <a:off x="5978354" y="6090217"/>
                <a:ext cx="38252"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 name="Rectangle 11">
                <a:extLst>
                  <a:ext uri="{FF2B5EF4-FFF2-40B4-BE49-F238E27FC236}">
                    <a16:creationId xmlns:a16="http://schemas.microsoft.com/office/drawing/2014/main" id="{A485650C-1CB5-408A-984A-04DACA9DECE0}"/>
                  </a:ext>
                </a:extLst>
              </p:cNvPr>
              <p:cNvSpPr>
                <a:spLocks noChangeArrowheads="1"/>
              </p:cNvSpPr>
              <p:nvPr/>
            </p:nvSpPr>
            <p:spPr bwMode="auto">
              <a:xfrm>
                <a:off x="5873973"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 name="Rectangle 12">
                <a:extLst>
                  <a:ext uri="{FF2B5EF4-FFF2-40B4-BE49-F238E27FC236}">
                    <a16:creationId xmlns:a16="http://schemas.microsoft.com/office/drawing/2014/main" id="{96716D93-F027-4706-8336-7FE6D45BBD18}"/>
                  </a:ext>
                </a:extLst>
              </p:cNvPr>
              <p:cNvSpPr>
                <a:spLocks noChangeArrowheads="1"/>
              </p:cNvSpPr>
              <p:nvPr/>
            </p:nvSpPr>
            <p:spPr bwMode="auto">
              <a:xfrm>
                <a:off x="5770240" y="6090217"/>
                <a:ext cx="39549"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 name="Rectangle 13">
                <a:extLst>
                  <a:ext uri="{FF2B5EF4-FFF2-40B4-BE49-F238E27FC236}">
                    <a16:creationId xmlns:a16="http://schemas.microsoft.com/office/drawing/2014/main" id="{FF4AF7EB-23A8-452B-A552-BB72F24BE5C0}"/>
                  </a:ext>
                </a:extLst>
              </p:cNvPr>
              <p:cNvSpPr>
                <a:spLocks noChangeArrowheads="1"/>
              </p:cNvSpPr>
              <p:nvPr/>
            </p:nvSpPr>
            <p:spPr bwMode="auto">
              <a:xfrm>
                <a:off x="5667155"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 name="Rectangle 14">
                <a:extLst>
                  <a:ext uri="{FF2B5EF4-FFF2-40B4-BE49-F238E27FC236}">
                    <a16:creationId xmlns:a16="http://schemas.microsoft.com/office/drawing/2014/main" id="{9138625A-0306-4FB6-910A-5BA78911777F}"/>
                  </a:ext>
                </a:extLst>
              </p:cNvPr>
              <p:cNvSpPr>
                <a:spLocks noChangeArrowheads="1"/>
              </p:cNvSpPr>
              <p:nvPr/>
            </p:nvSpPr>
            <p:spPr bwMode="auto">
              <a:xfrm>
                <a:off x="5978354" y="6195663"/>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 name="Rectangle 15">
                <a:extLst>
                  <a:ext uri="{FF2B5EF4-FFF2-40B4-BE49-F238E27FC236}">
                    <a16:creationId xmlns:a16="http://schemas.microsoft.com/office/drawing/2014/main" id="{B220C0AE-A9C6-4CE7-AD9F-021DD2976F4F}"/>
                  </a:ext>
                </a:extLst>
              </p:cNvPr>
              <p:cNvSpPr>
                <a:spLocks noChangeArrowheads="1"/>
              </p:cNvSpPr>
              <p:nvPr/>
            </p:nvSpPr>
            <p:spPr bwMode="auto">
              <a:xfrm>
                <a:off x="5873973"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 name="Rectangle 16">
                <a:extLst>
                  <a:ext uri="{FF2B5EF4-FFF2-40B4-BE49-F238E27FC236}">
                    <a16:creationId xmlns:a16="http://schemas.microsoft.com/office/drawing/2014/main" id="{E4D59D9D-BF79-4656-84DA-63695EC7E784}"/>
                  </a:ext>
                </a:extLst>
              </p:cNvPr>
              <p:cNvSpPr>
                <a:spLocks noChangeArrowheads="1"/>
              </p:cNvSpPr>
              <p:nvPr/>
            </p:nvSpPr>
            <p:spPr bwMode="auto">
              <a:xfrm>
                <a:off x="5770240" y="6195663"/>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 name="Rectangle 17">
                <a:extLst>
                  <a:ext uri="{FF2B5EF4-FFF2-40B4-BE49-F238E27FC236}">
                    <a16:creationId xmlns:a16="http://schemas.microsoft.com/office/drawing/2014/main" id="{5689EC09-DAA7-4ECD-AFFB-47B4C62B144E}"/>
                  </a:ext>
                </a:extLst>
              </p:cNvPr>
              <p:cNvSpPr>
                <a:spLocks noChangeArrowheads="1"/>
              </p:cNvSpPr>
              <p:nvPr/>
            </p:nvSpPr>
            <p:spPr bwMode="auto">
              <a:xfrm>
                <a:off x="5667155"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 name="Rectangle 18">
                <a:extLst>
                  <a:ext uri="{FF2B5EF4-FFF2-40B4-BE49-F238E27FC236}">
                    <a16:creationId xmlns:a16="http://schemas.microsoft.com/office/drawing/2014/main" id="{2975A74F-69C3-4C1C-B806-3A3DC305D369}"/>
                  </a:ext>
                </a:extLst>
              </p:cNvPr>
              <p:cNvSpPr>
                <a:spLocks noChangeArrowheads="1"/>
              </p:cNvSpPr>
              <p:nvPr/>
            </p:nvSpPr>
            <p:spPr bwMode="auto">
              <a:xfrm>
                <a:off x="5978354" y="6301767"/>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 name="Rectangle 19">
                <a:extLst>
                  <a:ext uri="{FF2B5EF4-FFF2-40B4-BE49-F238E27FC236}">
                    <a16:creationId xmlns:a16="http://schemas.microsoft.com/office/drawing/2014/main" id="{50401BED-D64C-4888-A9E8-D2A2029975FB}"/>
                  </a:ext>
                </a:extLst>
              </p:cNvPr>
              <p:cNvSpPr>
                <a:spLocks noChangeArrowheads="1"/>
              </p:cNvSpPr>
              <p:nvPr/>
            </p:nvSpPr>
            <p:spPr bwMode="auto">
              <a:xfrm>
                <a:off x="5873973"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 name="Rectangle 20">
                <a:extLst>
                  <a:ext uri="{FF2B5EF4-FFF2-40B4-BE49-F238E27FC236}">
                    <a16:creationId xmlns:a16="http://schemas.microsoft.com/office/drawing/2014/main" id="{33F05D1D-1F0B-4FB9-A4E8-AB504E19CFD1}"/>
                  </a:ext>
                </a:extLst>
              </p:cNvPr>
              <p:cNvSpPr>
                <a:spLocks noChangeArrowheads="1"/>
              </p:cNvSpPr>
              <p:nvPr/>
            </p:nvSpPr>
            <p:spPr bwMode="auto">
              <a:xfrm>
                <a:off x="5770240" y="6301767"/>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 name="Rectangle 21">
                <a:extLst>
                  <a:ext uri="{FF2B5EF4-FFF2-40B4-BE49-F238E27FC236}">
                    <a16:creationId xmlns:a16="http://schemas.microsoft.com/office/drawing/2014/main" id="{2D364A1E-1D80-4762-BFE1-3108507CF4FE}"/>
                  </a:ext>
                </a:extLst>
              </p:cNvPr>
              <p:cNvSpPr>
                <a:spLocks noChangeArrowheads="1"/>
              </p:cNvSpPr>
              <p:nvPr/>
            </p:nvSpPr>
            <p:spPr bwMode="auto">
              <a:xfrm>
                <a:off x="5667155"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 name="Rectangle 22">
                <a:extLst>
                  <a:ext uri="{FF2B5EF4-FFF2-40B4-BE49-F238E27FC236}">
                    <a16:creationId xmlns:a16="http://schemas.microsoft.com/office/drawing/2014/main" id="{7847B9C5-AD71-43AD-A786-DFA61AD3E865}"/>
                  </a:ext>
                </a:extLst>
              </p:cNvPr>
              <p:cNvSpPr>
                <a:spLocks noChangeArrowheads="1"/>
              </p:cNvSpPr>
              <p:nvPr/>
            </p:nvSpPr>
            <p:spPr bwMode="auto">
              <a:xfrm>
                <a:off x="5978354" y="6407871"/>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 name="Rectangle 23">
                <a:extLst>
                  <a:ext uri="{FF2B5EF4-FFF2-40B4-BE49-F238E27FC236}">
                    <a16:creationId xmlns:a16="http://schemas.microsoft.com/office/drawing/2014/main" id="{871A7DA7-EFF4-4689-A599-043FC9D84D36}"/>
                  </a:ext>
                </a:extLst>
              </p:cNvPr>
              <p:cNvSpPr>
                <a:spLocks noChangeArrowheads="1"/>
              </p:cNvSpPr>
              <p:nvPr/>
            </p:nvSpPr>
            <p:spPr bwMode="auto">
              <a:xfrm>
                <a:off x="5873973"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 name="Rectangle 24">
                <a:extLst>
                  <a:ext uri="{FF2B5EF4-FFF2-40B4-BE49-F238E27FC236}">
                    <a16:creationId xmlns:a16="http://schemas.microsoft.com/office/drawing/2014/main" id="{8FF56F5B-60A5-4A3B-B64F-1C7E217129BF}"/>
                  </a:ext>
                </a:extLst>
              </p:cNvPr>
              <p:cNvSpPr>
                <a:spLocks noChangeArrowheads="1"/>
              </p:cNvSpPr>
              <p:nvPr/>
            </p:nvSpPr>
            <p:spPr bwMode="auto">
              <a:xfrm>
                <a:off x="5770240" y="6407871"/>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 name="Rectangle 25">
                <a:extLst>
                  <a:ext uri="{FF2B5EF4-FFF2-40B4-BE49-F238E27FC236}">
                    <a16:creationId xmlns:a16="http://schemas.microsoft.com/office/drawing/2014/main" id="{08B64656-2783-444F-A808-0E894674DC4A}"/>
                  </a:ext>
                </a:extLst>
              </p:cNvPr>
              <p:cNvSpPr>
                <a:spLocks noChangeArrowheads="1"/>
              </p:cNvSpPr>
              <p:nvPr/>
            </p:nvSpPr>
            <p:spPr bwMode="auto">
              <a:xfrm>
                <a:off x="5667155"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 name="Rectangle 26">
                <a:extLst>
                  <a:ext uri="{FF2B5EF4-FFF2-40B4-BE49-F238E27FC236}">
                    <a16:creationId xmlns:a16="http://schemas.microsoft.com/office/drawing/2014/main" id="{01812053-0A2A-4609-9A7A-DD16822D44A4}"/>
                  </a:ext>
                </a:extLst>
              </p:cNvPr>
              <p:cNvSpPr>
                <a:spLocks noChangeArrowheads="1"/>
              </p:cNvSpPr>
              <p:nvPr/>
            </p:nvSpPr>
            <p:spPr bwMode="auto">
              <a:xfrm>
                <a:off x="5978354" y="6513975"/>
                <a:ext cx="38252"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 name="Rectangle 27">
                <a:extLst>
                  <a:ext uri="{FF2B5EF4-FFF2-40B4-BE49-F238E27FC236}">
                    <a16:creationId xmlns:a16="http://schemas.microsoft.com/office/drawing/2014/main" id="{C2EB8156-37BF-476A-81B1-9E2589FEF1B3}"/>
                  </a:ext>
                </a:extLst>
              </p:cNvPr>
              <p:cNvSpPr>
                <a:spLocks noChangeArrowheads="1"/>
              </p:cNvSpPr>
              <p:nvPr/>
            </p:nvSpPr>
            <p:spPr bwMode="auto">
              <a:xfrm>
                <a:off x="5873973"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 name="Rectangle 28">
                <a:extLst>
                  <a:ext uri="{FF2B5EF4-FFF2-40B4-BE49-F238E27FC236}">
                    <a16:creationId xmlns:a16="http://schemas.microsoft.com/office/drawing/2014/main" id="{6F05BB55-9C34-426F-9B30-63710C740B44}"/>
                  </a:ext>
                </a:extLst>
              </p:cNvPr>
              <p:cNvSpPr>
                <a:spLocks noChangeArrowheads="1"/>
              </p:cNvSpPr>
              <p:nvPr/>
            </p:nvSpPr>
            <p:spPr bwMode="auto">
              <a:xfrm>
                <a:off x="5770240" y="6513975"/>
                <a:ext cx="39549"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 name="Rectangle 29">
                <a:extLst>
                  <a:ext uri="{FF2B5EF4-FFF2-40B4-BE49-F238E27FC236}">
                    <a16:creationId xmlns:a16="http://schemas.microsoft.com/office/drawing/2014/main" id="{30EEAD3C-60D0-46FA-BFC3-5BB94E4AEFF4}"/>
                  </a:ext>
                </a:extLst>
              </p:cNvPr>
              <p:cNvSpPr>
                <a:spLocks noChangeArrowheads="1"/>
              </p:cNvSpPr>
              <p:nvPr/>
            </p:nvSpPr>
            <p:spPr bwMode="auto">
              <a:xfrm>
                <a:off x="5667155"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 name="Rectangle 30">
                <a:extLst>
                  <a:ext uri="{FF2B5EF4-FFF2-40B4-BE49-F238E27FC236}">
                    <a16:creationId xmlns:a16="http://schemas.microsoft.com/office/drawing/2014/main" id="{2268750B-3D11-4CAD-8A69-0CAE1EAEEDCD}"/>
                  </a:ext>
                </a:extLst>
              </p:cNvPr>
              <p:cNvSpPr>
                <a:spLocks noChangeArrowheads="1"/>
              </p:cNvSpPr>
              <p:nvPr/>
            </p:nvSpPr>
            <p:spPr bwMode="auto">
              <a:xfrm>
                <a:off x="5978354" y="661876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 name="Rectangle 31">
                <a:extLst>
                  <a:ext uri="{FF2B5EF4-FFF2-40B4-BE49-F238E27FC236}">
                    <a16:creationId xmlns:a16="http://schemas.microsoft.com/office/drawing/2014/main" id="{D80B0A92-E9E3-4BF4-BFFF-C43A62C7DB87}"/>
                  </a:ext>
                </a:extLst>
              </p:cNvPr>
              <p:cNvSpPr>
                <a:spLocks noChangeArrowheads="1"/>
              </p:cNvSpPr>
              <p:nvPr/>
            </p:nvSpPr>
            <p:spPr bwMode="auto">
              <a:xfrm>
                <a:off x="5873973"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 name="Rectangle 32">
                <a:extLst>
                  <a:ext uri="{FF2B5EF4-FFF2-40B4-BE49-F238E27FC236}">
                    <a16:creationId xmlns:a16="http://schemas.microsoft.com/office/drawing/2014/main" id="{225686D4-18BF-46D0-841C-E20D916D7011}"/>
                  </a:ext>
                </a:extLst>
              </p:cNvPr>
              <p:cNvSpPr>
                <a:spLocks noChangeArrowheads="1"/>
              </p:cNvSpPr>
              <p:nvPr/>
            </p:nvSpPr>
            <p:spPr bwMode="auto">
              <a:xfrm>
                <a:off x="5770240" y="661876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 name="Rectangle 33">
                <a:extLst>
                  <a:ext uri="{FF2B5EF4-FFF2-40B4-BE49-F238E27FC236}">
                    <a16:creationId xmlns:a16="http://schemas.microsoft.com/office/drawing/2014/main" id="{F0F86C12-986C-442F-9B18-E7256FE38323}"/>
                  </a:ext>
                </a:extLst>
              </p:cNvPr>
              <p:cNvSpPr>
                <a:spLocks noChangeArrowheads="1"/>
              </p:cNvSpPr>
              <p:nvPr/>
            </p:nvSpPr>
            <p:spPr bwMode="auto">
              <a:xfrm>
                <a:off x="5667155"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 name="Rectangle 34">
                <a:extLst>
                  <a:ext uri="{FF2B5EF4-FFF2-40B4-BE49-F238E27FC236}">
                    <a16:creationId xmlns:a16="http://schemas.microsoft.com/office/drawing/2014/main" id="{6F9EDA81-6E26-497D-A8B0-33245E4AB4EC}"/>
                  </a:ext>
                </a:extLst>
              </p:cNvPr>
              <p:cNvSpPr>
                <a:spLocks noChangeArrowheads="1"/>
              </p:cNvSpPr>
              <p:nvPr/>
            </p:nvSpPr>
            <p:spPr bwMode="auto">
              <a:xfrm>
                <a:off x="5978354" y="6724866"/>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 name="Rectangle 35">
                <a:extLst>
                  <a:ext uri="{FF2B5EF4-FFF2-40B4-BE49-F238E27FC236}">
                    <a16:creationId xmlns:a16="http://schemas.microsoft.com/office/drawing/2014/main" id="{47DF9149-7FB1-4924-8199-637A2B65B585}"/>
                  </a:ext>
                </a:extLst>
              </p:cNvPr>
              <p:cNvSpPr>
                <a:spLocks noChangeArrowheads="1"/>
              </p:cNvSpPr>
              <p:nvPr/>
            </p:nvSpPr>
            <p:spPr bwMode="auto">
              <a:xfrm>
                <a:off x="5873973"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 name="Rectangle 36">
                <a:extLst>
                  <a:ext uri="{FF2B5EF4-FFF2-40B4-BE49-F238E27FC236}">
                    <a16:creationId xmlns:a16="http://schemas.microsoft.com/office/drawing/2014/main" id="{31B8317A-EC9B-4B0F-8899-DE5949AE37FE}"/>
                  </a:ext>
                </a:extLst>
              </p:cNvPr>
              <p:cNvSpPr>
                <a:spLocks noChangeArrowheads="1"/>
              </p:cNvSpPr>
              <p:nvPr/>
            </p:nvSpPr>
            <p:spPr bwMode="auto">
              <a:xfrm>
                <a:off x="5770240" y="6724866"/>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 name="Rectangle 37">
                <a:extLst>
                  <a:ext uri="{FF2B5EF4-FFF2-40B4-BE49-F238E27FC236}">
                    <a16:creationId xmlns:a16="http://schemas.microsoft.com/office/drawing/2014/main" id="{39D787C7-A2B0-415A-966D-69FF5256F5B5}"/>
                  </a:ext>
                </a:extLst>
              </p:cNvPr>
              <p:cNvSpPr>
                <a:spLocks noChangeArrowheads="1"/>
              </p:cNvSpPr>
              <p:nvPr/>
            </p:nvSpPr>
            <p:spPr bwMode="auto">
              <a:xfrm>
                <a:off x="5667155"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 name="Rectangle 38">
                <a:extLst>
                  <a:ext uri="{FF2B5EF4-FFF2-40B4-BE49-F238E27FC236}">
                    <a16:creationId xmlns:a16="http://schemas.microsoft.com/office/drawing/2014/main" id="{31771A66-C816-41DF-87AE-D195FC856C49}"/>
                  </a:ext>
                </a:extLst>
              </p:cNvPr>
              <p:cNvSpPr>
                <a:spLocks noChangeArrowheads="1"/>
              </p:cNvSpPr>
              <p:nvPr/>
            </p:nvSpPr>
            <p:spPr bwMode="auto">
              <a:xfrm>
                <a:off x="5978354" y="683097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 name="Rectangle 39">
                <a:extLst>
                  <a:ext uri="{FF2B5EF4-FFF2-40B4-BE49-F238E27FC236}">
                    <a16:creationId xmlns:a16="http://schemas.microsoft.com/office/drawing/2014/main" id="{784C2A87-9B68-4112-9738-AC16743CDCA9}"/>
                  </a:ext>
                </a:extLst>
              </p:cNvPr>
              <p:cNvSpPr>
                <a:spLocks noChangeArrowheads="1"/>
              </p:cNvSpPr>
              <p:nvPr/>
            </p:nvSpPr>
            <p:spPr bwMode="auto">
              <a:xfrm>
                <a:off x="5873973"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 name="Rectangle 40">
                <a:extLst>
                  <a:ext uri="{FF2B5EF4-FFF2-40B4-BE49-F238E27FC236}">
                    <a16:creationId xmlns:a16="http://schemas.microsoft.com/office/drawing/2014/main" id="{1BF3249B-EAC5-4477-B6E1-20419DA8034E}"/>
                  </a:ext>
                </a:extLst>
              </p:cNvPr>
              <p:cNvSpPr>
                <a:spLocks noChangeArrowheads="1"/>
              </p:cNvSpPr>
              <p:nvPr/>
            </p:nvSpPr>
            <p:spPr bwMode="auto">
              <a:xfrm>
                <a:off x="5770240" y="683097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5" name="Rectangle 41">
                <a:extLst>
                  <a:ext uri="{FF2B5EF4-FFF2-40B4-BE49-F238E27FC236}">
                    <a16:creationId xmlns:a16="http://schemas.microsoft.com/office/drawing/2014/main" id="{C6C63E79-7B22-48DF-94A3-981532CCA1C4}"/>
                  </a:ext>
                </a:extLst>
              </p:cNvPr>
              <p:cNvSpPr>
                <a:spLocks noChangeArrowheads="1"/>
              </p:cNvSpPr>
              <p:nvPr/>
            </p:nvSpPr>
            <p:spPr bwMode="auto">
              <a:xfrm>
                <a:off x="5667155"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6" name="Rectangle 42">
                <a:extLst>
                  <a:ext uri="{FF2B5EF4-FFF2-40B4-BE49-F238E27FC236}">
                    <a16:creationId xmlns:a16="http://schemas.microsoft.com/office/drawing/2014/main" id="{264E2602-3618-4314-952B-63AF4832B269}"/>
                  </a:ext>
                </a:extLst>
              </p:cNvPr>
              <p:cNvSpPr>
                <a:spLocks noChangeArrowheads="1"/>
              </p:cNvSpPr>
              <p:nvPr/>
            </p:nvSpPr>
            <p:spPr bwMode="auto">
              <a:xfrm>
                <a:off x="4581847" y="6496182"/>
                <a:ext cx="279432" cy="494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7" name="Rectangle 43">
                <a:extLst>
                  <a:ext uri="{FF2B5EF4-FFF2-40B4-BE49-F238E27FC236}">
                    <a16:creationId xmlns:a16="http://schemas.microsoft.com/office/drawing/2014/main" id="{F05672FF-EE89-41C2-8724-32D702BCD493}"/>
                  </a:ext>
                </a:extLst>
              </p:cNvPr>
              <p:cNvSpPr>
                <a:spLocks noChangeArrowheads="1"/>
              </p:cNvSpPr>
              <p:nvPr/>
            </p:nvSpPr>
            <p:spPr bwMode="auto">
              <a:xfrm>
                <a:off x="5405877" y="6231909"/>
                <a:ext cx="277486" cy="75854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8" name="Rectangle 44">
                <a:extLst>
                  <a:ext uri="{FF2B5EF4-FFF2-40B4-BE49-F238E27FC236}">
                    <a16:creationId xmlns:a16="http://schemas.microsoft.com/office/drawing/2014/main" id="{58CC7BC1-EADC-4876-9298-69ABB6C8DD41}"/>
                  </a:ext>
                </a:extLst>
              </p:cNvPr>
              <p:cNvSpPr>
                <a:spLocks noChangeArrowheads="1"/>
              </p:cNvSpPr>
              <p:nvPr/>
            </p:nvSpPr>
            <p:spPr bwMode="auto">
              <a:xfrm>
                <a:off x="4739392" y="6235205"/>
                <a:ext cx="468095" cy="38026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9" name="Freeform 45">
                <a:extLst>
                  <a:ext uri="{FF2B5EF4-FFF2-40B4-BE49-F238E27FC236}">
                    <a16:creationId xmlns:a16="http://schemas.microsoft.com/office/drawing/2014/main" id="{E298E2F8-5EA2-4DA6-896D-3AC18E9A18BB}"/>
                  </a:ext>
                </a:extLst>
              </p:cNvPr>
              <p:cNvSpPr>
                <a:spLocks/>
              </p:cNvSpPr>
              <p:nvPr/>
            </p:nvSpPr>
            <p:spPr bwMode="auto">
              <a:xfrm>
                <a:off x="5008450" y="5539925"/>
                <a:ext cx="397428" cy="1450531"/>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0" name="Freeform 46">
                <a:extLst>
                  <a:ext uri="{FF2B5EF4-FFF2-40B4-BE49-F238E27FC236}">
                    <a16:creationId xmlns:a16="http://schemas.microsoft.com/office/drawing/2014/main" id="{7F1DBB04-D096-4BDA-894A-0FC6B6035292}"/>
                  </a:ext>
                </a:extLst>
              </p:cNvPr>
              <p:cNvSpPr>
                <a:spLocks/>
              </p:cNvSpPr>
              <p:nvPr/>
            </p:nvSpPr>
            <p:spPr bwMode="auto">
              <a:xfrm>
                <a:off x="4739392" y="6239817"/>
                <a:ext cx="269058" cy="75063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1" name="Rectangle 47">
                <a:extLst>
                  <a:ext uri="{FF2B5EF4-FFF2-40B4-BE49-F238E27FC236}">
                    <a16:creationId xmlns:a16="http://schemas.microsoft.com/office/drawing/2014/main" id="{B11A5186-7B9F-49BA-8C7A-5E5F2E72B96B}"/>
                  </a:ext>
                </a:extLst>
              </p:cNvPr>
              <p:cNvSpPr>
                <a:spLocks noChangeArrowheads="1"/>
              </p:cNvSpPr>
              <p:nvPr/>
            </p:nvSpPr>
            <p:spPr bwMode="auto">
              <a:xfrm>
                <a:off x="5058372"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2" name="Rectangle 48">
                <a:extLst>
                  <a:ext uri="{FF2B5EF4-FFF2-40B4-BE49-F238E27FC236}">
                    <a16:creationId xmlns:a16="http://schemas.microsoft.com/office/drawing/2014/main" id="{F686E7F2-AAF5-4F08-80D6-13D561A0D5B6}"/>
                  </a:ext>
                </a:extLst>
              </p:cNvPr>
              <p:cNvSpPr>
                <a:spLocks noChangeArrowheads="1"/>
              </p:cNvSpPr>
              <p:nvPr/>
            </p:nvSpPr>
            <p:spPr bwMode="auto">
              <a:xfrm>
                <a:off x="5144600" y="5619668"/>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3" name="Rectangle 49">
                <a:extLst>
                  <a:ext uri="{FF2B5EF4-FFF2-40B4-BE49-F238E27FC236}">
                    <a16:creationId xmlns:a16="http://schemas.microsoft.com/office/drawing/2014/main" id="{C0051F8A-7259-4695-97CB-B349869E1E07}"/>
                  </a:ext>
                </a:extLst>
              </p:cNvPr>
              <p:cNvSpPr>
                <a:spLocks noChangeArrowheads="1"/>
              </p:cNvSpPr>
              <p:nvPr/>
            </p:nvSpPr>
            <p:spPr bwMode="auto">
              <a:xfrm>
                <a:off x="5229531" y="5619668"/>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4" name="Rectangle 50">
                <a:extLst>
                  <a:ext uri="{FF2B5EF4-FFF2-40B4-BE49-F238E27FC236}">
                    <a16:creationId xmlns:a16="http://schemas.microsoft.com/office/drawing/2014/main" id="{6077CB57-7AE6-47AF-8716-43935635D26F}"/>
                  </a:ext>
                </a:extLst>
              </p:cNvPr>
              <p:cNvSpPr>
                <a:spLocks noChangeArrowheads="1"/>
              </p:cNvSpPr>
              <p:nvPr/>
            </p:nvSpPr>
            <p:spPr bwMode="auto">
              <a:xfrm>
                <a:off x="5316407"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5" name="Rectangle 51">
                <a:extLst>
                  <a:ext uri="{FF2B5EF4-FFF2-40B4-BE49-F238E27FC236}">
                    <a16:creationId xmlns:a16="http://schemas.microsoft.com/office/drawing/2014/main" id="{1CC67BDB-649B-439D-A8C0-8270A1F7713F}"/>
                  </a:ext>
                </a:extLst>
              </p:cNvPr>
              <p:cNvSpPr>
                <a:spLocks noChangeArrowheads="1"/>
              </p:cNvSpPr>
              <p:nvPr/>
            </p:nvSpPr>
            <p:spPr bwMode="auto">
              <a:xfrm>
                <a:off x="5058372"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6" name="Rectangle 52">
                <a:extLst>
                  <a:ext uri="{FF2B5EF4-FFF2-40B4-BE49-F238E27FC236}">
                    <a16:creationId xmlns:a16="http://schemas.microsoft.com/office/drawing/2014/main" id="{3CBD7E83-FB77-4632-BEDE-D6B7987ADC66}"/>
                  </a:ext>
                </a:extLst>
              </p:cNvPr>
              <p:cNvSpPr>
                <a:spLocks noChangeArrowheads="1"/>
              </p:cNvSpPr>
              <p:nvPr/>
            </p:nvSpPr>
            <p:spPr bwMode="auto">
              <a:xfrm>
                <a:off x="5144600" y="5734340"/>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7" name="Rectangle 53">
                <a:extLst>
                  <a:ext uri="{FF2B5EF4-FFF2-40B4-BE49-F238E27FC236}">
                    <a16:creationId xmlns:a16="http://schemas.microsoft.com/office/drawing/2014/main" id="{74BE725B-72DE-42C0-BD18-41B20DE9FF01}"/>
                  </a:ext>
                </a:extLst>
              </p:cNvPr>
              <p:cNvSpPr>
                <a:spLocks noChangeArrowheads="1"/>
              </p:cNvSpPr>
              <p:nvPr/>
            </p:nvSpPr>
            <p:spPr bwMode="auto">
              <a:xfrm>
                <a:off x="5229531" y="5734340"/>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8" name="Rectangle 54">
                <a:extLst>
                  <a:ext uri="{FF2B5EF4-FFF2-40B4-BE49-F238E27FC236}">
                    <a16:creationId xmlns:a16="http://schemas.microsoft.com/office/drawing/2014/main" id="{E6793A78-2BEC-4655-B7DA-803EF77A606A}"/>
                  </a:ext>
                </a:extLst>
              </p:cNvPr>
              <p:cNvSpPr>
                <a:spLocks noChangeArrowheads="1"/>
              </p:cNvSpPr>
              <p:nvPr/>
            </p:nvSpPr>
            <p:spPr bwMode="auto">
              <a:xfrm>
                <a:off x="5316407"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9" name="Rectangle 55">
                <a:extLst>
                  <a:ext uri="{FF2B5EF4-FFF2-40B4-BE49-F238E27FC236}">
                    <a16:creationId xmlns:a16="http://schemas.microsoft.com/office/drawing/2014/main" id="{2372436A-D875-4E6B-8F48-96DF2BB2ABB3}"/>
                  </a:ext>
                </a:extLst>
              </p:cNvPr>
              <p:cNvSpPr>
                <a:spLocks noChangeArrowheads="1"/>
              </p:cNvSpPr>
              <p:nvPr/>
            </p:nvSpPr>
            <p:spPr bwMode="auto">
              <a:xfrm>
                <a:off x="5058372"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0" name="Rectangle 56">
                <a:extLst>
                  <a:ext uri="{FF2B5EF4-FFF2-40B4-BE49-F238E27FC236}">
                    <a16:creationId xmlns:a16="http://schemas.microsoft.com/office/drawing/2014/main" id="{96676245-A3E0-404B-B551-CC273384C976}"/>
                  </a:ext>
                </a:extLst>
              </p:cNvPr>
              <p:cNvSpPr>
                <a:spLocks noChangeArrowheads="1"/>
              </p:cNvSpPr>
              <p:nvPr/>
            </p:nvSpPr>
            <p:spPr bwMode="auto">
              <a:xfrm>
                <a:off x="5144600" y="5848352"/>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1" name="Rectangle 57">
                <a:extLst>
                  <a:ext uri="{FF2B5EF4-FFF2-40B4-BE49-F238E27FC236}">
                    <a16:creationId xmlns:a16="http://schemas.microsoft.com/office/drawing/2014/main" id="{8B20E629-AF5A-4662-9460-8B83EC33F5DC}"/>
                  </a:ext>
                </a:extLst>
              </p:cNvPr>
              <p:cNvSpPr>
                <a:spLocks noChangeArrowheads="1"/>
              </p:cNvSpPr>
              <p:nvPr/>
            </p:nvSpPr>
            <p:spPr bwMode="auto">
              <a:xfrm>
                <a:off x="5229531" y="5848352"/>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2" name="Rectangle 58">
                <a:extLst>
                  <a:ext uri="{FF2B5EF4-FFF2-40B4-BE49-F238E27FC236}">
                    <a16:creationId xmlns:a16="http://schemas.microsoft.com/office/drawing/2014/main" id="{D6113718-7222-4CED-AC5D-C3BDF7191789}"/>
                  </a:ext>
                </a:extLst>
              </p:cNvPr>
              <p:cNvSpPr>
                <a:spLocks noChangeArrowheads="1"/>
              </p:cNvSpPr>
              <p:nvPr/>
            </p:nvSpPr>
            <p:spPr bwMode="auto">
              <a:xfrm>
                <a:off x="5316407"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3" name="Rectangle 59">
                <a:extLst>
                  <a:ext uri="{FF2B5EF4-FFF2-40B4-BE49-F238E27FC236}">
                    <a16:creationId xmlns:a16="http://schemas.microsoft.com/office/drawing/2014/main" id="{39F2B13D-1BFC-4E49-BAB6-4B8D0F0FE0CE}"/>
                  </a:ext>
                </a:extLst>
              </p:cNvPr>
              <p:cNvSpPr>
                <a:spLocks noChangeArrowheads="1"/>
              </p:cNvSpPr>
              <p:nvPr/>
            </p:nvSpPr>
            <p:spPr bwMode="auto">
              <a:xfrm>
                <a:off x="5058372"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4" name="Rectangle 60">
                <a:extLst>
                  <a:ext uri="{FF2B5EF4-FFF2-40B4-BE49-F238E27FC236}">
                    <a16:creationId xmlns:a16="http://schemas.microsoft.com/office/drawing/2014/main" id="{390C9793-226F-4CC7-B976-AD420B8F275A}"/>
                  </a:ext>
                </a:extLst>
              </p:cNvPr>
              <p:cNvSpPr>
                <a:spLocks noChangeArrowheads="1"/>
              </p:cNvSpPr>
              <p:nvPr/>
            </p:nvSpPr>
            <p:spPr bwMode="auto">
              <a:xfrm>
                <a:off x="5144600" y="596236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5" name="Rectangle 61">
                <a:extLst>
                  <a:ext uri="{FF2B5EF4-FFF2-40B4-BE49-F238E27FC236}">
                    <a16:creationId xmlns:a16="http://schemas.microsoft.com/office/drawing/2014/main" id="{461C2DE7-44E3-4DAA-977E-88D043AD1E8D}"/>
                  </a:ext>
                </a:extLst>
              </p:cNvPr>
              <p:cNvSpPr>
                <a:spLocks noChangeArrowheads="1"/>
              </p:cNvSpPr>
              <p:nvPr/>
            </p:nvSpPr>
            <p:spPr bwMode="auto">
              <a:xfrm>
                <a:off x="5229531" y="596236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6" name="Rectangle 62">
                <a:extLst>
                  <a:ext uri="{FF2B5EF4-FFF2-40B4-BE49-F238E27FC236}">
                    <a16:creationId xmlns:a16="http://schemas.microsoft.com/office/drawing/2014/main" id="{52B987A2-CE9F-4D77-9E47-2B608C7ABA5C}"/>
                  </a:ext>
                </a:extLst>
              </p:cNvPr>
              <p:cNvSpPr>
                <a:spLocks noChangeArrowheads="1"/>
              </p:cNvSpPr>
              <p:nvPr/>
            </p:nvSpPr>
            <p:spPr bwMode="auto">
              <a:xfrm>
                <a:off x="5316407"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7" name="Rectangle 63">
                <a:extLst>
                  <a:ext uri="{FF2B5EF4-FFF2-40B4-BE49-F238E27FC236}">
                    <a16:creationId xmlns:a16="http://schemas.microsoft.com/office/drawing/2014/main" id="{AB0E5D0E-246E-45D3-9C80-F381FF867078}"/>
                  </a:ext>
                </a:extLst>
              </p:cNvPr>
              <p:cNvSpPr>
                <a:spLocks noChangeArrowheads="1"/>
              </p:cNvSpPr>
              <p:nvPr/>
            </p:nvSpPr>
            <p:spPr bwMode="auto">
              <a:xfrm>
                <a:off x="5058372"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8" name="Rectangle 64">
                <a:extLst>
                  <a:ext uri="{FF2B5EF4-FFF2-40B4-BE49-F238E27FC236}">
                    <a16:creationId xmlns:a16="http://schemas.microsoft.com/office/drawing/2014/main" id="{C9D14FDC-4621-4E48-978C-22B4A6D347A4}"/>
                  </a:ext>
                </a:extLst>
              </p:cNvPr>
              <p:cNvSpPr>
                <a:spLocks noChangeArrowheads="1"/>
              </p:cNvSpPr>
              <p:nvPr/>
            </p:nvSpPr>
            <p:spPr bwMode="auto">
              <a:xfrm>
                <a:off x="5144600" y="6077037"/>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9" name="Rectangle 65">
                <a:extLst>
                  <a:ext uri="{FF2B5EF4-FFF2-40B4-BE49-F238E27FC236}">
                    <a16:creationId xmlns:a16="http://schemas.microsoft.com/office/drawing/2014/main" id="{36AD2B8A-7109-41CB-89CF-2DAB7479005B}"/>
                  </a:ext>
                </a:extLst>
              </p:cNvPr>
              <p:cNvSpPr>
                <a:spLocks noChangeArrowheads="1"/>
              </p:cNvSpPr>
              <p:nvPr/>
            </p:nvSpPr>
            <p:spPr bwMode="auto">
              <a:xfrm>
                <a:off x="5229531" y="6077037"/>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0" name="Rectangle 66">
                <a:extLst>
                  <a:ext uri="{FF2B5EF4-FFF2-40B4-BE49-F238E27FC236}">
                    <a16:creationId xmlns:a16="http://schemas.microsoft.com/office/drawing/2014/main" id="{DA818C64-BE16-4E84-AE97-11D02903E8D3}"/>
                  </a:ext>
                </a:extLst>
              </p:cNvPr>
              <p:cNvSpPr>
                <a:spLocks noChangeArrowheads="1"/>
              </p:cNvSpPr>
              <p:nvPr/>
            </p:nvSpPr>
            <p:spPr bwMode="auto">
              <a:xfrm>
                <a:off x="5316407"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1" name="Rectangle 67">
                <a:extLst>
                  <a:ext uri="{FF2B5EF4-FFF2-40B4-BE49-F238E27FC236}">
                    <a16:creationId xmlns:a16="http://schemas.microsoft.com/office/drawing/2014/main" id="{A192F28A-1E2A-4165-B404-5D44AC5DE26F}"/>
                  </a:ext>
                </a:extLst>
              </p:cNvPr>
              <p:cNvSpPr>
                <a:spLocks noChangeArrowheads="1"/>
              </p:cNvSpPr>
              <p:nvPr/>
            </p:nvSpPr>
            <p:spPr bwMode="auto">
              <a:xfrm>
                <a:off x="5058372"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2" name="Rectangle 68">
                <a:extLst>
                  <a:ext uri="{FF2B5EF4-FFF2-40B4-BE49-F238E27FC236}">
                    <a16:creationId xmlns:a16="http://schemas.microsoft.com/office/drawing/2014/main" id="{9E9989F8-3D2D-4DCB-8972-123D02225E15}"/>
                  </a:ext>
                </a:extLst>
              </p:cNvPr>
              <p:cNvSpPr>
                <a:spLocks noChangeArrowheads="1"/>
              </p:cNvSpPr>
              <p:nvPr/>
            </p:nvSpPr>
            <p:spPr bwMode="auto">
              <a:xfrm>
                <a:off x="5144600" y="6189731"/>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3" name="Rectangle 69">
                <a:extLst>
                  <a:ext uri="{FF2B5EF4-FFF2-40B4-BE49-F238E27FC236}">
                    <a16:creationId xmlns:a16="http://schemas.microsoft.com/office/drawing/2014/main" id="{1AD708F8-481F-4AAE-BC10-0029FED83EF3}"/>
                  </a:ext>
                </a:extLst>
              </p:cNvPr>
              <p:cNvSpPr>
                <a:spLocks noChangeArrowheads="1"/>
              </p:cNvSpPr>
              <p:nvPr/>
            </p:nvSpPr>
            <p:spPr bwMode="auto">
              <a:xfrm>
                <a:off x="5229531" y="6189731"/>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4" name="Rectangle 70">
                <a:extLst>
                  <a:ext uri="{FF2B5EF4-FFF2-40B4-BE49-F238E27FC236}">
                    <a16:creationId xmlns:a16="http://schemas.microsoft.com/office/drawing/2014/main" id="{6646F7C9-6EE7-47F6-81F6-63BF09F99A76}"/>
                  </a:ext>
                </a:extLst>
              </p:cNvPr>
              <p:cNvSpPr>
                <a:spLocks noChangeArrowheads="1"/>
              </p:cNvSpPr>
              <p:nvPr/>
            </p:nvSpPr>
            <p:spPr bwMode="auto">
              <a:xfrm>
                <a:off x="5316407"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5" name="Rectangle 71">
                <a:extLst>
                  <a:ext uri="{FF2B5EF4-FFF2-40B4-BE49-F238E27FC236}">
                    <a16:creationId xmlns:a16="http://schemas.microsoft.com/office/drawing/2014/main" id="{02F3D727-2822-4DAA-8761-4078258CB814}"/>
                  </a:ext>
                </a:extLst>
              </p:cNvPr>
              <p:cNvSpPr>
                <a:spLocks noChangeArrowheads="1"/>
              </p:cNvSpPr>
              <p:nvPr/>
            </p:nvSpPr>
            <p:spPr bwMode="auto">
              <a:xfrm>
                <a:off x="5058372"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6" name="Rectangle 72">
                <a:extLst>
                  <a:ext uri="{FF2B5EF4-FFF2-40B4-BE49-F238E27FC236}">
                    <a16:creationId xmlns:a16="http://schemas.microsoft.com/office/drawing/2014/main" id="{6A7D89E7-D27A-4571-B9E1-6FE8A083C8B9}"/>
                  </a:ext>
                </a:extLst>
              </p:cNvPr>
              <p:cNvSpPr>
                <a:spLocks noChangeArrowheads="1"/>
              </p:cNvSpPr>
              <p:nvPr/>
            </p:nvSpPr>
            <p:spPr bwMode="auto">
              <a:xfrm>
                <a:off x="514460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7" name="Rectangle 73">
                <a:extLst>
                  <a:ext uri="{FF2B5EF4-FFF2-40B4-BE49-F238E27FC236}">
                    <a16:creationId xmlns:a16="http://schemas.microsoft.com/office/drawing/2014/main" id="{8BE2939F-2009-4B62-83FF-7EEFF95A59BC}"/>
                  </a:ext>
                </a:extLst>
              </p:cNvPr>
              <p:cNvSpPr>
                <a:spLocks noChangeArrowheads="1"/>
              </p:cNvSpPr>
              <p:nvPr/>
            </p:nvSpPr>
            <p:spPr bwMode="auto">
              <a:xfrm>
                <a:off x="5229531"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8" name="Rectangle 74">
                <a:extLst>
                  <a:ext uri="{FF2B5EF4-FFF2-40B4-BE49-F238E27FC236}">
                    <a16:creationId xmlns:a16="http://schemas.microsoft.com/office/drawing/2014/main" id="{443C6C9D-2074-4B1A-87E6-B793D074E4CE}"/>
                  </a:ext>
                </a:extLst>
              </p:cNvPr>
              <p:cNvSpPr>
                <a:spLocks noChangeArrowheads="1"/>
              </p:cNvSpPr>
              <p:nvPr/>
            </p:nvSpPr>
            <p:spPr bwMode="auto">
              <a:xfrm>
                <a:off x="5316407"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9" name="Rectangle 75">
                <a:extLst>
                  <a:ext uri="{FF2B5EF4-FFF2-40B4-BE49-F238E27FC236}">
                    <a16:creationId xmlns:a16="http://schemas.microsoft.com/office/drawing/2014/main" id="{C552FAA4-25B5-4EFD-9DCD-85C32FD19EC6}"/>
                  </a:ext>
                </a:extLst>
              </p:cNvPr>
              <p:cNvSpPr>
                <a:spLocks noChangeArrowheads="1"/>
              </p:cNvSpPr>
              <p:nvPr/>
            </p:nvSpPr>
            <p:spPr bwMode="auto">
              <a:xfrm>
                <a:off x="5058372"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0" name="Rectangle 76">
                <a:extLst>
                  <a:ext uri="{FF2B5EF4-FFF2-40B4-BE49-F238E27FC236}">
                    <a16:creationId xmlns:a16="http://schemas.microsoft.com/office/drawing/2014/main" id="{EB98F039-75F0-4AD3-94E9-15A6BAACFC36}"/>
                  </a:ext>
                </a:extLst>
              </p:cNvPr>
              <p:cNvSpPr>
                <a:spLocks noChangeArrowheads="1"/>
              </p:cNvSpPr>
              <p:nvPr/>
            </p:nvSpPr>
            <p:spPr bwMode="auto">
              <a:xfrm>
                <a:off x="5144600" y="652583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1" name="Rectangle 77">
                <a:extLst>
                  <a:ext uri="{FF2B5EF4-FFF2-40B4-BE49-F238E27FC236}">
                    <a16:creationId xmlns:a16="http://schemas.microsoft.com/office/drawing/2014/main" id="{A2E73F3C-4859-48D9-8789-ADFE35C41068}"/>
                  </a:ext>
                </a:extLst>
              </p:cNvPr>
              <p:cNvSpPr>
                <a:spLocks noChangeArrowheads="1"/>
              </p:cNvSpPr>
              <p:nvPr/>
            </p:nvSpPr>
            <p:spPr bwMode="auto">
              <a:xfrm>
                <a:off x="5229531" y="652583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2" name="Rectangle 78">
                <a:extLst>
                  <a:ext uri="{FF2B5EF4-FFF2-40B4-BE49-F238E27FC236}">
                    <a16:creationId xmlns:a16="http://schemas.microsoft.com/office/drawing/2014/main" id="{81C1F477-6720-4946-8697-A16D7B61188E}"/>
                  </a:ext>
                </a:extLst>
              </p:cNvPr>
              <p:cNvSpPr>
                <a:spLocks noChangeArrowheads="1"/>
              </p:cNvSpPr>
              <p:nvPr/>
            </p:nvSpPr>
            <p:spPr bwMode="auto">
              <a:xfrm>
                <a:off x="5316407"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3" name="Rectangle 79">
                <a:extLst>
                  <a:ext uri="{FF2B5EF4-FFF2-40B4-BE49-F238E27FC236}">
                    <a16:creationId xmlns:a16="http://schemas.microsoft.com/office/drawing/2014/main" id="{F370A6F0-ED42-4186-9E28-23B91BA57091}"/>
                  </a:ext>
                </a:extLst>
              </p:cNvPr>
              <p:cNvSpPr>
                <a:spLocks noChangeArrowheads="1"/>
              </p:cNvSpPr>
              <p:nvPr/>
            </p:nvSpPr>
            <p:spPr bwMode="auto">
              <a:xfrm>
                <a:off x="5058372"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4" name="Rectangle 80">
                <a:extLst>
                  <a:ext uri="{FF2B5EF4-FFF2-40B4-BE49-F238E27FC236}">
                    <a16:creationId xmlns:a16="http://schemas.microsoft.com/office/drawing/2014/main" id="{6E66DD68-FFF8-4AFD-8A05-AA0493E7F660}"/>
                  </a:ext>
                </a:extLst>
              </p:cNvPr>
              <p:cNvSpPr>
                <a:spLocks noChangeArrowheads="1"/>
              </p:cNvSpPr>
              <p:nvPr/>
            </p:nvSpPr>
            <p:spPr bwMode="auto">
              <a:xfrm>
                <a:off x="5144600" y="640984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5" name="Rectangle 81">
                <a:extLst>
                  <a:ext uri="{FF2B5EF4-FFF2-40B4-BE49-F238E27FC236}">
                    <a16:creationId xmlns:a16="http://schemas.microsoft.com/office/drawing/2014/main" id="{C1E61604-614A-4058-89F3-B554C1EE0C0D}"/>
                  </a:ext>
                </a:extLst>
              </p:cNvPr>
              <p:cNvSpPr>
                <a:spLocks noChangeArrowheads="1"/>
              </p:cNvSpPr>
              <p:nvPr/>
            </p:nvSpPr>
            <p:spPr bwMode="auto">
              <a:xfrm>
                <a:off x="5229531" y="640984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6" name="Rectangle 82">
                <a:extLst>
                  <a:ext uri="{FF2B5EF4-FFF2-40B4-BE49-F238E27FC236}">
                    <a16:creationId xmlns:a16="http://schemas.microsoft.com/office/drawing/2014/main" id="{03C78A34-53C4-430B-9D0C-1C9CFD98978E}"/>
                  </a:ext>
                </a:extLst>
              </p:cNvPr>
              <p:cNvSpPr>
                <a:spLocks noChangeArrowheads="1"/>
              </p:cNvSpPr>
              <p:nvPr/>
            </p:nvSpPr>
            <p:spPr bwMode="auto">
              <a:xfrm>
                <a:off x="5316407"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7" name="Rectangle 83">
                <a:extLst>
                  <a:ext uri="{FF2B5EF4-FFF2-40B4-BE49-F238E27FC236}">
                    <a16:creationId xmlns:a16="http://schemas.microsoft.com/office/drawing/2014/main" id="{F2BD5D4C-54D1-4EEC-9DC5-6D06B31A65C2}"/>
                  </a:ext>
                </a:extLst>
              </p:cNvPr>
              <p:cNvSpPr>
                <a:spLocks noChangeArrowheads="1"/>
              </p:cNvSpPr>
              <p:nvPr/>
            </p:nvSpPr>
            <p:spPr bwMode="auto">
              <a:xfrm>
                <a:off x="5058372"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8" name="Rectangle 84">
                <a:extLst>
                  <a:ext uri="{FF2B5EF4-FFF2-40B4-BE49-F238E27FC236}">
                    <a16:creationId xmlns:a16="http://schemas.microsoft.com/office/drawing/2014/main" id="{ED839E7D-E335-4429-A1D9-A7B9D49C948F}"/>
                  </a:ext>
                </a:extLst>
              </p:cNvPr>
              <p:cNvSpPr>
                <a:spLocks noChangeArrowheads="1"/>
              </p:cNvSpPr>
              <p:nvPr/>
            </p:nvSpPr>
            <p:spPr bwMode="auto">
              <a:xfrm>
                <a:off x="5144600" y="664314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9" name="Rectangle 85">
                <a:extLst>
                  <a:ext uri="{FF2B5EF4-FFF2-40B4-BE49-F238E27FC236}">
                    <a16:creationId xmlns:a16="http://schemas.microsoft.com/office/drawing/2014/main" id="{FED7DC07-4369-47B3-A990-38368F91951C}"/>
                  </a:ext>
                </a:extLst>
              </p:cNvPr>
              <p:cNvSpPr>
                <a:spLocks noChangeArrowheads="1"/>
              </p:cNvSpPr>
              <p:nvPr/>
            </p:nvSpPr>
            <p:spPr bwMode="auto">
              <a:xfrm>
                <a:off x="5229531" y="664314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0" name="Rectangle 86">
                <a:extLst>
                  <a:ext uri="{FF2B5EF4-FFF2-40B4-BE49-F238E27FC236}">
                    <a16:creationId xmlns:a16="http://schemas.microsoft.com/office/drawing/2014/main" id="{41687950-572A-4869-AEB5-DA059F390298}"/>
                  </a:ext>
                </a:extLst>
              </p:cNvPr>
              <p:cNvSpPr>
                <a:spLocks noChangeArrowheads="1"/>
              </p:cNvSpPr>
              <p:nvPr/>
            </p:nvSpPr>
            <p:spPr bwMode="auto">
              <a:xfrm>
                <a:off x="5316407"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1" name="Rectangle 87">
                <a:extLst>
                  <a:ext uri="{FF2B5EF4-FFF2-40B4-BE49-F238E27FC236}">
                    <a16:creationId xmlns:a16="http://schemas.microsoft.com/office/drawing/2014/main" id="{328B03FC-010F-4886-9992-2D0A23D856E5}"/>
                  </a:ext>
                </a:extLst>
              </p:cNvPr>
              <p:cNvSpPr>
                <a:spLocks noChangeArrowheads="1"/>
              </p:cNvSpPr>
              <p:nvPr/>
            </p:nvSpPr>
            <p:spPr bwMode="auto">
              <a:xfrm>
                <a:off x="5058372" y="6759135"/>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2" name="Rectangle 88">
                <a:extLst>
                  <a:ext uri="{FF2B5EF4-FFF2-40B4-BE49-F238E27FC236}">
                    <a16:creationId xmlns:a16="http://schemas.microsoft.com/office/drawing/2014/main" id="{5E20896F-1EE1-4486-AF3C-AB97A2F43917}"/>
                  </a:ext>
                </a:extLst>
              </p:cNvPr>
              <p:cNvSpPr>
                <a:spLocks noChangeArrowheads="1"/>
              </p:cNvSpPr>
              <p:nvPr/>
            </p:nvSpPr>
            <p:spPr bwMode="auto">
              <a:xfrm>
                <a:off x="5144600" y="6759135"/>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3" name="Rectangle 89">
                <a:extLst>
                  <a:ext uri="{FF2B5EF4-FFF2-40B4-BE49-F238E27FC236}">
                    <a16:creationId xmlns:a16="http://schemas.microsoft.com/office/drawing/2014/main" id="{18170FF7-ED28-410B-8C03-86CF8DF6A005}"/>
                  </a:ext>
                </a:extLst>
              </p:cNvPr>
              <p:cNvSpPr>
                <a:spLocks noChangeArrowheads="1"/>
              </p:cNvSpPr>
              <p:nvPr/>
            </p:nvSpPr>
            <p:spPr bwMode="auto">
              <a:xfrm>
                <a:off x="5229531" y="6759135"/>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4" name="Rectangle 90">
                <a:extLst>
                  <a:ext uri="{FF2B5EF4-FFF2-40B4-BE49-F238E27FC236}">
                    <a16:creationId xmlns:a16="http://schemas.microsoft.com/office/drawing/2014/main" id="{7E8751DA-C2EB-4EBD-AA8A-A104434FDC75}"/>
                  </a:ext>
                </a:extLst>
              </p:cNvPr>
              <p:cNvSpPr>
                <a:spLocks noChangeArrowheads="1"/>
              </p:cNvSpPr>
              <p:nvPr/>
            </p:nvSpPr>
            <p:spPr bwMode="auto">
              <a:xfrm>
                <a:off x="5316407" y="6759135"/>
                <a:ext cx="38252" cy="751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5" name="Rectangle 91">
                <a:extLst>
                  <a:ext uri="{FF2B5EF4-FFF2-40B4-BE49-F238E27FC236}">
                    <a16:creationId xmlns:a16="http://schemas.microsoft.com/office/drawing/2014/main" id="{5BEF1073-E02F-4A0B-8BD1-7E555810DE9F}"/>
                  </a:ext>
                </a:extLst>
              </p:cNvPr>
              <p:cNvSpPr>
                <a:spLocks noChangeArrowheads="1"/>
              </p:cNvSpPr>
              <p:nvPr/>
            </p:nvSpPr>
            <p:spPr bwMode="auto">
              <a:xfrm>
                <a:off x="5058372"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6" name="Rectangle 92">
                <a:extLst>
                  <a:ext uri="{FF2B5EF4-FFF2-40B4-BE49-F238E27FC236}">
                    <a16:creationId xmlns:a16="http://schemas.microsoft.com/office/drawing/2014/main" id="{8CAB2800-84A5-428E-9D64-6C691697834A}"/>
                  </a:ext>
                </a:extLst>
              </p:cNvPr>
              <p:cNvSpPr>
                <a:spLocks noChangeArrowheads="1"/>
              </p:cNvSpPr>
              <p:nvPr/>
            </p:nvSpPr>
            <p:spPr bwMode="auto">
              <a:xfrm>
                <a:off x="5144600" y="6875125"/>
                <a:ext cx="38900"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7" name="Rectangle 93">
                <a:extLst>
                  <a:ext uri="{FF2B5EF4-FFF2-40B4-BE49-F238E27FC236}">
                    <a16:creationId xmlns:a16="http://schemas.microsoft.com/office/drawing/2014/main" id="{9B4D2BCA-C1CC-4729-8C91-BA5FD9128481}"/>
                  </a:ext>
                </a:extLst>
              </p:cNvPr>
              <p:cNvSpPr>
                <a:spLocks noChangeArrowheads="1"/>
              </p:cNvSpPr>
              <p:nvPr/>
            </p:nvSpPr>
            <p:spPr bwMode="auto">
              <a:xfrm>
                <a:off x="5229531" y="6875125"/>
                <a:ext cx="40196"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8" name="Rectangle 94">
                <a:extLst>
                  <a:ext uri="{FF2B5EF4-FFF2-40B4-BE49-F238E27FC236}">
                    <a16:creationId xmlns:a16="http://schemas.microsoft.com/office/drawing/2014/main" id="{CE242842-4565-4179-A54B-1CF84342F8B9}"/>
                  </a:ext>
                </a:extLst>
              </p:cNvPr>
              <p:cNvSpPr>
                <a:spLocks noChangeArrowheads="1"/>
              </p:cNvSpPr>
              <p:nvPr/>
            </p:nvSpPr>
            <p:spPr bwMode="auto">
              <a:xfrm>
                <a:off x="5316407"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9" name="Rectangle 95">
                <a:extLst>
                  <a:ext uri="{FF2B5EF4-FFF2-40B4-BE49-F238E27FC236}">
                    <a16:creationId xmlns:a16="http://schemas.microsoft.com/office/drawing/2014/main" id="{76540098-F835-494C-AD94-6B42919848F7}"/>
                  </a:ext>
                </a:extLst>
              </p:cNvPr>
              <p:cNvSpPr>
                <a:spLocks noChangeArrowheads="1"/>
              </p:cNvSpPr>
              <p:nvPr/>
            </p:nvSpPr>
            <p:spPr bwMode="auto">
              <a:xfrm>
                <a:off x="4766622" y="6303744"/>
                <a:ext cx="39549"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0" name="Rectangle 96">
                <a:extLst>
                  <a:ext uri="{FF2B5EF4-FFF2-40B4-BE49-F238E27FC236}">
                    <a16:creationId xmlns:a16="http://schemas.microsoft.com/office/drawing/2014/main" id="{1707E3C0-D738-4C74-A6D4-6C625B246D54}"/>
                  </a:ext>
                </a:extLst>
              </p:cNvPr>
              <p:cNvSpPr>
                <a:spLocks noChangeArrowheads="1"/>
              </p:cNvSpPr>
              <p:nvPr/>
            </p:nvSpPr>
            <p:spPr bwMode="auto">
              <a:xfrm>
                <a:off x="485285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1" name="Rectangle 97">
                <a:extLst>
                  <a:ext uri="{FF2B5EF4-FFF2-40B4-BE49-F238E27FC236}">
                    <a16:creationId xmlns:a16="http://schemas.microsoft.com/office/drawing/2014/main" id="{DFAC5DE7-FB45-4331-8B0E-A2052BE97C63}"/>
                  </a:ext>
                </a:extLst>
              </p:cNvPr>
              <p:cNvSpPr>
                <a:spLocks noChangeArrowheads="1"/>
              </p:cNvSpPr>
              <p:nvPr/>
            </p:nvSpPr>
            <p:spPr bwMode="auto">
              <a:xfrm>
                <a:off x="4937782"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2" name="Rectangle 98">
                <a:extLst>
                  <a:ext uri="{FF2B5EF4-FFF2-40B4-BE49-F238E27FC236}">
                    <a16:creationId xmlns:a16="http://schemas.microsoft.com/office/drawing/2014/main" id="{EAC423D1-1851-4018-BCC5-F88500B5BC98}"/>
                  </a:ext>
                </a:extLst>
              </p:cNvPr>
              <p:cNvSpPr>
                <a:spLocks noChangeArrowheads="1"/>
              </p:cNvSpPr>
              <p:nvPr/>
            </p:nvSpPr>
            <p:spPr bwMode="auto">
              <a:xfrm>
                <a:off x="4766622" y="6417757"/>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3" name="Rectangle 99">
                <a:extLst>
                  <a:ext uri="{FF2B5EF4-FFF2-40B4-BE49-F238E27FC236}">
                    <a16:creationId xmlns:a16="http://schemas.microsoft.com/office/drawing/2014/main" id="{760F9852-BC5F-4BC9-ABAD-5BC5ED690CDF}"/>
                  </a:ext>
                </a:extLst>
              </p:cNvPr>
              <p:cNvSpPr>
                <a:spLocks noChangeArrowheads="1"/>
              </p:cNvSpPr>
              <p:nvPr/>
            </p:nvSpPr>
            <p:spPr bwMode="auto">
              <a:xfrm>
                <a:off x="4852850" y="6417757"/>
                <a:ext cx="38900"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4" name="Rectangle 100">
                <a:extLst>
                  <a:ext uri="{FF2B5EF4-FFF2-40B4-BE49-F238E27FC236}">
                    <a16:creationId xmlns:a16="http://schemas.microsoft.com/office/drawing/2014/main" id="{4AE3DB95-5715-4039-A689-829738EBBBFD}"/>
                  </a:ext>
                </a:extLst>
              </p:cNvPr>
              <p:cNvSpPr>
                <a:spLocks noChangeArrowheads="1"/>
              </p:cNvSpPr>
              <p:nvPr/>
            </p:nvSpPr>
            <p:spPr bwMode="auto">
              <a:xfrm>
                <a:off x="4937782" y="6417757"/>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5" name="Rectangle 101">
                <a:extLst>
                  <a:ext uri="{FF2B5EF4-FFF2-40B4-BE49-F238E27FC236}">
                    <a16:creationId xmlns:a16="http://schemas.microsoft.com/office/drawing/2014/main" id="{B3505734-F565-442D-9B7F-32A18938B71D}"/>
                  </a:ext>
                </a:extLst>
              </p:cNvPr>
              <p:cNvSpPr>
                <a:spLocks noChangeArrowheads="1"/>
              </p:cNvSpPr>
              <p:nvPr/>
            </p:nvSpPr>
            <p:spPr bwMode="auto">
              <a:xfrm>
                <a:off x="4766622" y="6523861"/>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6" name="Rectangle 102">
                <a:extLst>
                  <a:ext uri="{FF2B5EF4-FFF2-40B4-BE49-F238E27FC236}">
                    <a16:creationId xmlns:a16="http://schemas.microsoft.com/office/drawing/2014/main" id="{4CADBC6D-3994-4715-A335-0A1624C1CD2F}"/>
                  </a:ext>
                </a:extLst>
              </p:cNvPr>
              <p:cNvSpPr>
                <a:spLocks noChangeArrowheads="1"/>
              </p:cNvSpPr>
              <p:nvPr/>
            </p:nvSpPr>
            <p:spPr bwMode="auto">
              <a:xfrm>
                <a:off x="4852850" y="6523861"/>
                <a:ext cx="38900"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7" name="Rectangle 103">
                <a:extLst>
                  <a:ext uri="{FF2B5EF4-FFF2-40B4-BE49-F238E27FC236}">
                    <a16:creationId xmlns:a16="http://schemas.microsoft.com/office/drawing/2014/main" id="{7473CA73-0841-4E36-96A1-3DB2B336F867}"/>
                  </a:ext>
                </a:extLst>
              </p:cNvPr>
              <p:cNvSpPr>
                <a:spLocks noChangeArrowheads="1"/>
              </p:cNvSpPr>
              <p:nvPr/>
            </p:nvSpPr>
            <p:spPr bwMode="auto">
              <a:xfrm>
                <a:off x="4937782" y="6523861"/>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8" name="Rectangle 104">
                <a:extLst>
                  <a:ext uri="{FF2B5EF4-FFF2-40B4-BE49-F238E27FC236}">
                    <a16:creationId xmlns:a16="http://schemas.microsoft.com/office/drawing/2014/main" id="{5C76095D-5E36-4800-82F1-4F848846F9D5}"/>
                  </a:ext>
                </a:extLst>
              </p:cNvPr>
              <p:cNvSpPr>
                <a:spLocks noChangeArrowheads="1"/>
              </p:cNvSpPr>
              <p:nvPr/>
            </p:nvSpPr>
            <p:spPr bwMode="auto">
              <a:xfrm>
                <a:off x="4766622" y="6629965"/>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9" name="Rectangle 105">
                <a:extLst>
                  <a:ext uri="{FF2B5EF4-FFF2-40B4-BE49-F238E27FC236}">
                    <a16:creationId xmlns:a16="http://schemas.microsoft.com/office/drawing/2014/main" id="{C5417168-0093-4256-B930-88866D7A2C6D}"/>
                  </a:ext>
                </a:extLst>
              </p:cNvPr>
              <p:cNvSpPr>
                <a:spLocks noChangeArrowheads="1"/>
              </p:cNvSpPr>
              <p:nvPr/>
            </p:nvSpPr>
            <p:spPr bwMode="auto">
              <a:xfrm>
                <a:off x="4852850" y="6629965"/>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0" name="Rectangle 106">
                <a:extLst>
                  <a:ext uri="{FF2B5EF4-FFF2-40B4-BE49-F238E27FC236}">
                    <a16:creationId xmlns:a16="http://schemas.microsoft.com/office/drawing/2014/main" id="{8605400A-A459-4A8B-870E-6CFEFE4FE220}"/>
                  </a:ext>
                </a:extLst>
              </p:cNvPr>
              <p:cNvSpPr>
                <a:spLocks noChangeArrowheads="1"/>
              </p:cNvSpPr>
              <p:nvPr/>
            </p:nvSpPr>
            <p:spPr bwMode="auto">
              <a:xfrm>
                <a:off x="4937782" y="6629965"/>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1" name="Rectangle 107">
                <a:extLst>
                  <a:ext uri="{FF2B5EF4-FFF2-40B4-BE49-F238E27FC236}">
                    <a16:creationId xmlns:a16="http://schemas.microsoft.com/office/drawing/2014/main" id="{290A67EE-6B93-43F1-BE71-CB2777129B7A}"/>
                  </a:ext>
                </a:extLst>
              </p:cNvPr>
              <p:cNvSpPr>
                <a:spLocks noChangeArrowheads="1"/>
              </p:cNvSpPr>
              <p:nvPr/>
            </p:nvSpPr>
            <p:spPr bwMode="auto">
              <a:xfrm>
                <a:off x="4766622" y="6736070"/>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2" name="Rectangle 108">
                <a:extLst>
                  <a:ext uri="{FF2B5EF4-FFF2-40B4-BE49-F238E27FC236}">
                    <a16:creationId xmlns:a16="http://schemas.microsoft.com/office/drawing/2014/main" id="{D7E89B6D-51BB-4B70-BEA9-C04BD21644EC}"/>
                  </a:ext>
                </a:extLst>
              </p:cNvPr>
              <p:cNvSpPr>
                <a:spLocks noChangeArrowheads="1"/>
              </p:cNvSpPr>
              <p:nvPr/>
            </p:nvSpPr>
            <p:spPr bwMode="auto">
              <a:xfrm>
                <a:off x="4852850" y="6736070"/>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3" name="Rectangle 109">
                <a:extLst>
                  <a:ext uri="{FF2B5EF4-FFF2-40B4-BE49-F238E27FC236}">
                    <a16:creationId xmlns:a16="http://schemas.microsoft.com/office/drawing/2014/main" id="{C9A631C8-C24D-49CA-9DB3-12F8DFB0CFF0}"/>
                  </a:ext>
                </a:extLst>
              </p:cNvPr>
              <p:cNvSpPr>
                <a:spLocks noChangeArrowheads="1"/>
              </p:cNvSpPr>
              <p:nvPr/>
            </p:nvSpPr>
            <p:spPr bwMode="auto">
              <a:xfrm>
                <a:off x="4937782" y="6736070"/>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4" name="Rectangle 110">
                <a:extLst>
                  <a:ext uri="{FF2B5EF4-FFF2-40B4-BE49-F238E27FC236}">
                    <a16:creationId xmlns:a16="http://schemas.microsoft.com/office/drawing/2014/main" id="{7FA0ED5C-AAFE-407A-B57E-62B4036217D9}"/>
                  </a:ext>
                </a:extLst>
              </p:cNvPr>
              <p:cNvSpPr>
                <a:spLocks noChangeArrowheads="1"/>
              </p:cNvSpPr>
              <p:nvPr/>
            </p:nvSpPr>
            <p:spPr bwMode="auto">
              <a:xfrm>
                <a:off x="4766622" y="6842173"/>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5" name="Rectangle 111">
                <a:extLst>
                  <a:ext uri="{FF2B5EF4-FFF2-40B4-BE49-F238E27FC236}">
                    <a16:creationId xmlns:a16="http://schemas.microsoft.com/office/drawing/2014/main" id="{3270BD85-F482-411C-9A34-DEE8DFA0734F}"/>
                  </a:ext>
                </a:extLst>
              </p:cNvPr>
              <p:cNvSpPr>
                <a:spLocks noChangeArrowheads="1"/>
              </p:cNvSpPr>
              <p:nvPr/>
            </p:nvSpPr>
            <p:spPr bwMode="auto">
              <a:xfrm>
                <a:off x="4852850" y="6842173"/>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6" name="Rectangle 112">
                <a:extLst>
                  <a:ext uri="{FF2B5EF4-FFF2-40B4-BE49-F238E27FC236}">
                    <a16:creationId xmlns:a16="http://schemas.microsoft.com/office/drawing/2014/main" id="{0DEF3CA1-6DDD-46E6-A8F7-DE24540F7D0D}"/>
                  </a:ext>
                </a:extLst>
              </p:cNvPr>
              <p:cNvSpPr>
                <a:spLocks noChangeArrowheads="1"/>
              </p:cNvSpPr>
              <p:nvPr/>
            </p:nvSpPr>
            <p:spPr bwMode="auto">
              <a:xfrm>
                <a:off x="4937782" y="6842173"/>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7" name="Rectangle 113">
                <a:extLst>
                  <a:ext uri="{FF2B5EF4-FFF2-40B4-BE49-F238E27FC236}">
                    <a16:creationId xmlns:a16="http://schemas.microsoft.com/office/drawing/2014/main" id="{8548D7AF-7005-43C8-BC13-07F00C2D1FB0}"/>
                  </a:ext>
                </a:extLst>
              </p:cNvPr>
              <p:cNvSpPr>
                <a:spLocks noChangeArrowheads="1"/>
              </p:cNvSpPr>
              <p:nvPr/>
            </p:nvSpPr>
            <p:spPr bwMode="auto">
              <a:xfrm>
                <a:off x="5229531" y="5464796"/>
                <a:ext cx="125128"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8" name="Rectangle 114">
                <a:extLst>
                  <a:ext uri="{FF2B5EF4-FFF2-40B4-BE49-F238E27FC236}">
                    <a16:creationId xmlns:a16="http://schemas.microsoft.com/office/drawing/2014/main" id="{FD49F093-65BB-4429-A2F0-BFC139AEBCDF}"/>
                  </a:ext>
                </a:extLst>
              </p:cNvPr>
              <p:cNvSpPr>
                <a:spLocks noChangeArrowheads="1"/>
              </p:cNvSpPr>
              <p:nvPr/>
            </p:nvSpPr>
            <p:spPr bwMode="auto">
              <a:xfrm>
                <a:off x="5096622" y="5417345"/>
                <a:ext cx="25933" cy="12258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29" name="Group 128">
                <a:extLst>
                  <a:ext uri="{FF2B5EF4-FFF2-40B4-BE49-F238E27FC236}">
                    <a16:creationId xmlns:a16="http://schemas.microsoft.com/office/drawing/2014/main" id="{30027289-724D-45DE-BB36-86B4A0B49598}"/>
                  </a:ext>
                </a:extLst>
              </p:cNvPr>
              <p:cNvGrpSpPr/>
              <p:nvPr/>
            </p:nvGrpSpPr>
            <p:grpSpPr>
              <a:xfrm>
                <a:off x="3739016" y="5399551"/>
                <a:ext cx="386406" cy="1590905"/>
                <a:chOff x="3384549" y="5127886"/>
                <a:chExt cx="452221" cy="1861877"/>
              </a:xfrm>
            </p:grpSpPr>
            <p:sp>
              <p:nvSpPr>
                <p:cNvPr id="142" name="Rectangle 116">
                  <a:extLst>
                    <a:ext uri="{FF2B5EF4-FFF2-40B4-BE49-F238E27FC236}">
                      <a16:creationId xmlns:a16="http://schemas.microsoft.com/office/drawing/2014/main" id="{E0D17400-8592-4F38-8F31-058AAE03E0CF}"/>
                    </a:ext>
                  </a:extLst>
                </p:cNvPr>
                <p:cNvSpPr>
                  <a:spLocks noChangeArrowheads="1"/>
                </p:cNvSpPr>
                <p:nvPr/>
              </p:nvSpPr>
              <p:spPr bwMode="auto">
                <a:xfrm>
                  <a:off x="3384549" y="6145979"/>
                  <a:ext cx="183620" cy="84378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3" name="Rectangle 117">
                  <a:extLst>
                    <a:ext uri="{FF2B5EF4-FFF2-40B4-BE49-F238E27FC236}">
                      <a16:creationId xmlns:a16="http://schemas.microsoft.com/office/drawing/2014/main" id="{05700156-556A-41AA-A115-2170549D4CA8}"/>
                    </a:ext>
                  </a:extLst>
                </p:cNvPr>
                <p:cNvSpPr>
                  <a:spLocks noChangeArrowheads="1"/>
                </p:cNvSpPr>
                <p:nvPr/>
              </p:nvSpPr>
              <p:spPr bwMode="auto">
                <a:xfrm>
                  <a:off x="3474083" y="5664699"/>
                  <a:ext cx="362687" cy="132506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4" name="Freeform 118">
                  <a:extLst>
                    <a:ext uri="{FF2B5EF4-FFF2-40B4-BE49-F238E27FC236}">
                      <a16:creationId xmlns:a16="http://schemas.microsoft.com/office/drawing/2014/main" id="{1FAC35BC-BA61-4771-BA3C-9845949E7CC1}"/>
                    </a:ext>
                  </a:extLst>
                </p:cNvPr>
                <p:cNvSpPr>
                  <a:spLocks/>
                </p:cNvSpPr>
                <p:nvPr/>
              </p:nvSpPr>
              <p:spPr bwMode="auto">
                <a:xfrm>
                  <a:off x="3562099" y="5531267"/>
                  <a:ext cx="185896" cy="133432"/>
                </a:xfrm>
                <a:custGeom>
                  <a:avLst/>
                  <a:gdLst>
                    <a:gd name="T0" fmla="*/ 181 w 245"/>
                    <a:gd name="T1" fmla="*/ 0 h 173"/>
                    <a:gd name="T2" fmla="*/ 65 w 245"/>
                    <a:gd name="T3" fmla="*/ 0 h 173"/>
                    <a:gd name="T4" fmla="*/ 0 w 245"/>
                    <a:gd name="T5" fmla="*/ 173 h 173"/>
                    <a:gd name="T6" fmla="*/ 245 w 245"/>
                    <a:gd name="T7" fmla="*/ 173 h 173"/>
                    <a:gd name="T8" fmla="*/ 181 w 245"/>
                    <a:gd name="T9" fmla="*/ 0 h 173"/>
                  </a:gdLst>
                  <a:ahLst/>
                  <a:cxnLst>
                    <a:cxn ang="0">
                      <a:pos x="T0" y="T1"/>
                    </a:cxn>
                    <a:cxn ang="0">
                      <a:pos x="T2" y="T3"/>
                    </a:cxn>
                    <a:cxn ang="0">
                      <a:pos x="T4" y="T5"/>
                    </a:cxn>
                    <a:cxn ang="0">
                      <a:pos x="T6" y="T7"/>
                    </a:cxn>
                    <a:cxn ang="0">
                      <a:pos x="T8" y="T9"/>
                    </a:cxn>
                  </a:cxnLst>
                  <a:rect l="0" t="0" r="r" b="b"/>
                  <a:pathLst>
                    <a:path w="245" h="173">
                      <a:moveTo>
                        <a:pt x="181" y="0"/>
                      </a:moveTo>
                      <a:lnTo>
                        <a:pt x="65" y="0"/>
                      </a:lnTo>
                      <a:lnTo>
                        <a:pt x="0" y="173"/>
                      </a:lnTo>
                      <a:lnTo>
                        <a:pt x="245" y="173"/>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5" name="Rectangle 119">
                  <a:extLst>
                    <a:ext uri="{FF2B5EF4-FFF2-40B4-BE49-F238E27FC236}">
                      <a16:creationId xmlns:a16="http://schemas.microsoft.com/office/drawing/2014/main" id="{BA62C0B4-1389-4F56-9B6D-093C775EB91D}"/>
                    </a:ext>
                  </a:extLst>
                </p:cNvPr>
                <p:cNvSpPr>
                  <a:spLocks noChangeArrowheads="1"/>
                </p:cNvSpPr>
                <p:nvPr/>
              </p:nvSpPr>
              <p:spPr bwMode="auto">
                <a:xfrm>
                  <a:off x="3639492" y="5127886"/>
                  <a:ext cx="31868" cy="46199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6" name="Rectangle 120">
                  <a:extLst>
                    <a:ext uri="{FF2B5EF4-FFF2-40B4-BE49-F238E27FC236}">
                      <a16:creationId xmlns:a16="http://schemas.microsoft.com/office/drawing/2014/main" id="{E3D7618F-C0AB-4F21-9A92-F81878BC7294}"/>
                    </a:ext>
                  </a:extLst>
                </p:cNvPr>
                <p:cNvSpPr>
                  <a:spLocks noChangeArrowheads="1"/>
                </p:cNvSpPr>
                <p:nvPr/>
              </p:nvSpPr>
              <p:spPr bwMode="auto">
                <a:xfrm>
                  <a:off x="3521126"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7" name="Rectangle 121">
                  <a:extLst>
                    <a:ext uri="{FF2B5EF4-FFF2-40B4-BE49-F238E27FC236}">
                      <a16:creationId xmlns:a16="http://schemas.microsoft.com/office/drawing/2014/main" id="{493DAF02-B87E-40FA-AE38-EE6BC9BFB6A6}"/>
                    </a:ext>
                  </a:extLst>
                </p:cNvPr>
                <p:cNvSpPr>
                  <a:spLocks noChangeArrowheads="1"/>
                </p:cNvSpPr>
                <p:nvPr/>
              </p:nvSpPr>
              <p:spPr bwMode="auto">
                <a:xfrm>
                  <a:off x="3597761"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8" name="Rectangle 122">
                  <a:extLst>
                    <a:ext uri="{FF2B5EF4-FFF2-40B4-BE49-F238E27FC236}">
                      <a16:creationId xmlns:a16="http://schemas.microsoft.com/office/drawing/2014/main" id="{76FCAB11-E76D-4C3D-A7B9-5D9F30E75D28}"/>
                    </a:ext>
                  </a:extLst>
                </p:cNvPr>
                <p:cNvSpPr>
                  <a:spLocks noChangeArrowheads="1"/>
                </p:cNvSpPr>
                <p:nvPr/>
              </p:nvSpPr>
              <p:spPr bwMode="auto">
                <a:xfrm>
                  <a:off x="3675154" y="5708662"/>
                  <a:ext cx="37179"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9" name="Rectangle 123">
                  <a:extLst>
                    <a:ext uri="{FF2B5EF4-FFF2-40B4-BE49-F238E27FC236}">
                      <a16:creationId xmlns:a16="http://schemas.microsoft.com/office/drawing/2014/main" id="{828FE4DE-384F-42EC-BF1F-76671CC35F44}"/>
                    </a:ext>
                  </a:extLst>
                </p:cNvPr>
                <p:cNvSpPr>
                  <a:spLocks noChangeArrowheads="1"/>
                </p:cNvSpPr>
                <p:nvPr/>
              </p:nvSpPr>
              <p:spPr bwMode="auto">
                <a:xfrm>
                  <a:off x="3751789"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0" name="Rectangle 124">
                  <a:extLst>
                    <a:ext uri="{FF2B5EF4-FFF2-40B4-BE49-F238E27FC236}">
                      <a16:creationId xmlns:a16="http://schemas.microsoft.com/office/drawing/2014/main" id="{086E2EAC-7AFF-40BD-8E07-9DFADB7C12ED}"/>
                    </a:ext>
                  </a:extLst>
                </p:cNvPr>
                <p:cNvSpPr>
                  <a:spLocks noChangeArrowheads="1"/>
                </p:cNvSpPr>
                <p:nvPr/>
              </p:nvSpPr>
              <p:spPr bwMode="auto">
                <a:xfrm>
                  <a:off x="3521126"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1" name="Rectangle 125">
                  <a:extLst>
                    <a:ext uri="{FF2B5EF4-FFF2-40B4-BE49-F238E27FC236}">
                      <a16:creationId xmlns:a16="http://schemas.microsoft.com/office/drawing/2014/main" id="{3B3FCEFD-7433-4109-941F-F80267BFC980}"/>
                    </a:ext>
                  </a:extLst>
                </p:cNvPr>
                <p:cNvSpPr>
                  <a:spLocks noChangeArrowheads="1"/>
                </p:cNvSpPr>
                <p:nvPr/>
              </p:nvSpPr>
              <p:spPr bwMode="auto">
                <a:xfrm>
                  <a:off x="3597761" y="5832839"/>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2" name="Rectangle 126">
                  <a:extLst>
                    <a:ext uri="{FF2B5EF4-FFF2-40B4-BE49-F238E27FC236}">
                      <a16:creationId xmlns:a16="http://schemas.microsoft.com/office/drawing/2014/main" id="{1FEBE701-6D02-4675-89B7-D2B818794E33}"/>
                    </a:ext>
                  </a:extLst>
                </p:cNvPr>
                <p:cNvSpPr>
                  <a:spLocks noChangeArrowheads="1"/>
                </p:cNvSpPr>
                <p:nvPr/>
              </p:nvSpPr>
              <p:spPr bwMode="auto">
                <a:xfrm>
                  <a:off x="3675154" y="5832839"/>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3" name="Rectangle 127">
                  <a:extLst>
                    <a:ext uri="{FF2B5EF4-FFF2-40B4-BE49-F238E27FC236}">
                      <a16:creationId xmlns:a16="http://schemas.microsoft.com/office/drawing/2014/main" id="{7DC457AD-4257-469E-B226-E9464AAE4296}"/>
                    </a:ext>
                  </a:extLst>
                </p:cNvPr>
                <p:cNvSpPr>
                  <a:spLocks noChangeArrowheads="1"/>
                </p:cNvSpPr>
                <p:nvPr/>
              </p:nvSpPr>
              <p:spPr bwMode="auto">
                <a:xfrm>
                  <a:off x="3751789"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4" name="Rectangle 128">
                  <a:extLst>
                    <a:ext uri="{FF2B5EF4-FFF2-40B4-BE49-F238E27FC236}">
                      <a16:creationId xmlns:a16="http://schemas.microsoft.com/office/drawing/2014/main" id="{3756276F-2FAA-4658-ACA5-D98EF23224FC}"/>
                    </a:ext>
                  </a:extLst>
                </p:cNvPr>
                <p:cNvSpPr>
                  <a:spLocks noChangeArrowheads="1"/>
                </p:cNvSpPr>
                <p:nvPr/>
              </p:nvSpPr>
              <p:spPr bwMode="auto">
                <a:xfrm>
                  <a:off x="3521126"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5" name="Rectangle 129">
                  <a:extLst>
                    <a:ext uri="{FF2B5EF4-FFF2-40B4-BE49-F238E27FC236}">
                      <a16:creationId xmlns:a16="http://schemas.microsoft.com/office/drawing/2014/main" id="{3FEE7BA2-A478-4970-B427-D19AED608A3A}"/>
                    </a:ext>
                  </a:extLst>
                </p:cNvPr>
                <p:cNvSpPr>
                  <a:spLocks noChangeArrowheads="1"/>
                </p:cNvSpPr>
                <p:nvPr/>
              </p:nvSpPr>
              <p:spPr bwMode="auto">
                <a:xfrm>
                  <a:off x="3597761"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6" name="Rectangle 130">
                  <a:extLst>
                    <a:ext uri="{FF2B5EF4-FFF2-40B4-BE49-F238E27FC236}">
                      <a16:creationId xmlns:a16="http://schemas.microsoft.com/office/drawing/2014/main" id="{12199AA7-F470-413E-9226-256C8C6CA664}"/>
                    </a:ext>
                  </a:extLst>
                </p:cNvPr>
                <p:cNvSpPr>
                  <a:spLocks noChangeArrowheads="1"/>
                </p:cNvSpPr>
                <p:nvPr/>
              </p:nvSpPr>
              <p:spPr bwMode="auto">
                <a:xfrm>
                  <a:off x="3675154" y="5957015"/>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7" name="Rectangle 131">
                  <a:extLst>
                    <a:ext uri="{FF2B5EF4-FFF2-40B4-BE49-F238E27FC236}">
                      <a16:creationId xmlns:a16="http://schemas.microsoft.com/office/drawing/2014/main" id="{65933F04-7006-42B4-90B0-D773E7787EB0}"/>
                    </a:ext>
                  </a:extLst>
                </p:cNvPr>
                <p:cNvSpPr>
                  <a:spLocks noChangeArrowheads="1"/>
                </p:cNvSpPr>
                <p:nvPr/>
              </p:nvSpPr>
              <p:spPr bwMode="auto">
                <a:xfrm>
                  <a:off x="3751789"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8" name="Rectangle 132">
                  <a:extLst>
                    <a:ext uri="{FF2B5EF4-FFF2-40B4-BE49-F238E27FC236}">
                      <a16:creationId xmlns:a16="http://schemas.microsoft.com/office/drawing/2014/main" id="{70F60111-9934-49A0-A3AA-73162AD8BE5F}"/>
                    </a:ext>
                  </a:extLst>
                </p:cNvPr>
                <p:cNvSpPr>
                  <a:spLocks noChangeArrowheads="1"/>
                </p:cNvSpPr>
                <p:nvPr/>
              </p:nvSpPr>
              <p:spPr bwMode="auto">
                <a:xfrm>
                  <a:off x="3521126"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9" name="Rectangle 133">
                  <a:extLst>
                    <a:ext uri="{FF2B5EF4-FFF2-40B4-BE49-F238E27FC236}">
                      <a16:creationId xmlns:a16="http://schemas.microsoft.com/office/drawing/2014/main" id="{D171CCE1-33E6-474A-ACAC-B0936AEE41B4}"/>
                    </a:ext>
                  </a:extLst>
                </p:cNvPr>
                <p:cNvSpPr>
                  <a:spLocks noChangeArrowheads="1"/>
                </p:cNvSpPr>
                <p:nvPr/>
              </p:nvSpPr>
              <p:spPr bwMode="auto">
                <a:xfrm>
                  <a:off x="3597761" y="6081192"/>
                  <a:ext cx="37938"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0" name="Rectangle 134">
                  <a:extLst>
                    <a:ext uri="{FF2B5EF4-FFF2-40B4-BE49-F238E27FC236}">
                      <a16:creationId xmlns:a16="http://schemas.microsoft.com/office/drawing/2014/main" id="{8F54AD54-B5AC-4CA1-A0EA-05372819FEF9}"/>
                    </a:ext>
                  </a:extLst>
                </p:cNvPr>
                <p:cNvSpPr>
                  <a:spLocks noChangeArrowheads="1"/>
                </p:cNvSpPr>
                <p:nvPr/>
              </p:nvSpPr>
              <p:spPr bwMode="auto">
                <a:xfrm>
                  <a:off x="3675154" y="6081192"/>
                  <a:ext cx="37179"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1" name="Rectangle 135">
                  <a:extLst>
                    <a:ext uri="{FF2B5EF4-FFF2-40B4-BE49-F238E27FC236}">
                      <a16:creationId xmlns:a16="http://schemas.microsoft.com/office/drawing/2014/main" id="{812D50C1-B047-4A52-AB97-D758C8742E48}"/>
                    </a:ext>
                  </a:extLst>
                </p:cNvPr>
                <p:cNvSpPr>
                  <a:spLocks noChangeArrowheads="1"/>
                </p:cNvSpPr>
                <p:nvPr/>
              </p:nvSpPr>
              <p:spPr bwMode="auto">
                <a:xfrm>
                  <a:off x="3751789"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2" name="Rectangle 136">
                  <a:extLst>
                    <a:ext uri="{FF2B5EF4-FFF2-40B4-BE49-F238E27FC236}">
                      <a16:creationId xmlns:a16="http://schemas.microsoft.com/office/drawing/2014/main" id="{8693A201-BC6C-4AC7-965D-D9943795FD0E}"/>
                    </a:ext>
                  </a:extLst>
                </p:cNvPr>
                <p:cNvSpPr>
                  <a:spLocks noChangeArrowheads="1"/>
                </p:cNvSpPr>
                <p:nvPr/>
              </p:nvSpPr>
              <p:spPr bwMode="auto">
                <a:xfrm>
                  <a:off x="3521126"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3" name="Rectangle 137">
                  <a:extLst>
                    <a:ext uri="{FF2B5EF4-FFF2-40B4-BE49-F238E27FC236}">
                      <a16:creationId xmlns:a16="http://schemas.microsoft.com/office/drawing/2014/main" id="{A28C9A57-8273-4232-B6AB-558C75E34115}"/>
                    </a:ext>
                  </a:extLst>
                </p:cNvPr>
                <p:cNvSpPr>
                  <a:spLocks noChangeArrowheads="1"/>
                </p:cNvSpPr>
                <p:nvPr/>
              </p:nvSpPr>
              <p:spPr bwMode="auto">
                <a:xfrm>
                  <a:off x="3597761" y="6203054"/>
                  <a:ext cx="37938"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4" name="Rectangle 138">
                  <a:extLst>
                    <a:ext uri="{FF2B5EF4-FFF2-40B4-BE49-F238E27FC236}">
                      <a16:creationId xmlns:a16="http://schemas.microsoft.com/office/drawing/2014/main" id="{A996F078-0E7E-4AE2-907B-FF323EC9941E}"/>
                    </a:ext>
                  </a:extLst>
                </p:cNvPr>
                <p:cNvSpPr>
                  <a:spLocks noChangeArrowheads="1"/>
                </p:cNvSpPr>
                <p:nvPr/>
              </p:nvSpPr>
              <p:spPr bwMode="auto">
                <a:xfrm>
                  <a:off x="3675154" y="6203054"/>
                  <a:ext cx="37179"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5" name="Rectangle 139">
                  <a:extLst>
                    <a:ext uri="{FF2B5EF4-FFF2-40B4-BE49-F238E27FC236}">
                      <a16:creationId xmlns:a16="http://schemas.microsoft.com/office/drawing/2014/main" id="{522BC296-B8D6-4620-B468-F5A0CDB4689F}"/>
                    </a:ext>
                  </a:extLst>
                </p:cNvPr>
                <p:cNvSpPr>
                  <a:spLocks noChangeArrowheads="1"/>
                </p:cNvSpPr>
                <p:nvPr/>
              </p:nvSpPr>
              <p:spPr bwMode="auto">
                <a:xfrm>
                  <a:off x="3751789"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6" name="Rectangle 140">
                  <a:extLst>
                    <a:ext uri="{FF2B5EF4-FFF2-40B4-BE49-F238E27FC236}">
                      <a16:creationId xmlns:a16="http://schemas.microsoft.com/office/drawing/2014/main" id="{286101C7-3672-4A7B-B274-A3751DCA04DF}"/>
                    </a:ext>
                  </a:extLst>
                </p:cNvPr>
                <p:cNvSpPr>
                  <a:spLocks noChangeArrowheads="1"/>
                </p:cNvSpPr>
                <p:nvPr/>
              </p:nvSpPr>
              <p:spPr bwMode="auto">
                <a:xfrm>
                  <a:off x="3521126"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7" name="Rectangle 141">
                  <a:extLst>
                    <a:ext uri="{FF2B5EF4-FFF2-40B4-BE49-F238E27FC236}">
                      <a16:creationId xmlns:a16="http://schemas.microsoft.com/office/drawing/2014/main" id="{D04FD66A-3354-4DFF-AD9A-6AC42EBA9AAC}"/>
                    </a:ext>
                  </a:extLst>
                </p:cNvPr>
                <p:cNvSpPr>
                  <a:spLocks noChangeArrowheads="1"/>
                </p:cNvSpPr>
                <p:nvPr/>
              </p:nvSpPr>
              <p:spPr bwMode="auto">
                <a:xfrm>
                  <a:off x="3597761"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8" name="Rectangle 142">
                  <a:extLst>
                    <a:ext uri="{FF2B5EF4-FFF2-40B4-BE49-F238E27FC236}">
                      <a16:creationId xmlns:a16="http://schemas.microsoft.com/office/drawing/2014/main" id="{E779AF34-421C-4E62-B4E9-CCC2FAC5B15E}"/>
                    </a:ext>
                  </a:extLst>
                </p:cNvPr>
                <p:cNvSpPr>
                  <a:spLocks noChangeArrowheads="1"/>
                </p:cNvSpPr>
                <p:nvPr/>
              </p:nvSpPr>
              <p:spPr bwMode="auto">
                <a:xfrm>
                  <a:off x="3675154" y="6327231"/>
                  <a:ext cx="37179"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9" name="Rectangle 143">
                  <a:extLst>
                    <a:ext uri="{FF2B5EF4-FFF2-40B4-BE49-F238E27FC236}">
                      <a16:creationId xmlns:a16="http://schemas.microsoft.com/office/drawing/2014/main" id="{93EE2B9F-E192-43F8-882A-52D66BCF6A94}"/>
                    </a:ext>
                  </a:extLst>
                </p:cNvPr>
                <p:cNvSpPr>
                  <a:spLocks noChangeArrowheads="1"/>
                </p:cNvSpPr>
                <p:nvPr/>
              </p:nvSpPr>
              <p:spPr bwMode="auto">
                <a:xfrm>
                  <a:off x="3751789"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0" name="Rectangle 144">
                  <a:extLst>
                    <a:ext uri="{FF2B5EF4-FFF2-40B4-BE49-F238E27FC236}">
                      <a16:creationId xmlns:a16="http://schemas.microsoft.com/office/drawing/2014/main" id="{9B92D5FC-3630-4B8E-9FB4-DD96546E09A3}"/>
                    </a:ext>
                  </a:extLst>
                </p:cNvPr>
                <p:cNvSpPr>
                  <a:spLocks noChangeArrowheads="1"/>
                </p:cNvSpPr>
                <p:nvPr/>
              </p:nvSpPr>
              <p:spPr bwMode="auto">
                <a:xfrm>
                  <a:off x="3521126"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1" name="Rectangle 145">
                  <a:extLst>
                    <a:ext uri="{FF2B5EF4-FFF2-40B4-BE49-F238E27FC236}">
                      <a16:creationId xmlns:a16="http://schemas.microsoft.com/office/drawing/2014/main" id="{2ACE3730-0394-45F2-9CFB-EBCC3AD1C180}"/>
                    </a:ext>
                  </a:extLst>
                </p:cNvPr>
                <p:cNvSpPr>
                  <a:spLocks noChangeArrowheads="1"/>
                </p:cNvSpPr>
                <p:nvPr/>
              </p:nvSpPr>
              <p:spPr bwMode="auto">
                <a:xfrm>
                  <a:off x="3597761"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2" name="Rectangle 146">
                  <a:extLst>
                    <a:ext uri="{FF2B5EF4-FFF2-40B4-BE49-F238E27FC236}">
                      <a16:creationId xmlns:a16="http://schemas.microsoft.com/office/drawing/2014/main" id="{73C5BD7D-F406-489C-8C33-C27CE3F7D8E4}"/>
                    </a:ext>
                  </a:extLst>
                </p:cNvPr>
                <p:cNvSpPr>
                  <a:spLocks noChangeArrowheads="1"/>
                </p:cNvSpPr>
                <p:nvPr/>
              </p:nvSpPr>
              <p:spPr bwMode="auto">
                <a:xfrm>
                  <a:off x="3675154" y="6451407"/>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3" name="Rectangle 147">
                  <a:extLst>
                    <a:ext uri="{FF2B5EF4-FFF2-40B4-BE49-F238E27FC236}">
                      <a16:creationId xmlns:a16="http://schemas.microsoft.com/office/drawing/2014/main" id="{C7F18930-18A8-4AF1-9385-151153E55564}"/>
                    </a:ext>
                  </a:extLst>
                </p:cNvPr>
                <p:cNvSpPr>
                  <a:spLocks noChangeArrowheads="1"/>
                </p:cNvSpPr>
                <p:nvPr/>
              </p:nvSpPr>
              <p:spPr bwMode="auto">
                <a:xfrm>
                  <a:off x="3751789" y="6451407"/>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4" name="Rectangle 148">
                  <a:extLst>
                    <a:ext uri="{FF2B5EF4-FFF2-40B4-BE49-F238E27FC236}">
                      <a16:creationId xmlns:a16="http://schemas.microsoft.com/office/drawing/2014/main" id="{9AF2E327-B365-4129-977F-FA9AC504BF17}"/>
                    </a:ext>
                  </a:extLst>
                </p:cNvPr>
                <p:cNvSpPr>
                  <a:spLocks noChangeArrowheads="1"/>
                </p:cNvSpPr>
                <p:nvPr/>
              </p:nvSpPr>
              <p:spPr bwMode="auto">
                <a:xfrm>
                  <a:off x="3521126"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5" name="Rectangle 149">
                  <a:extLst>
                    <a:ext uri="{FF2B5EF4-FFF2-40B4-BE49-F238E27FC236}">
                      <a16:creationId xmlns:a16="http://schemas.microsoft.com/office/drawing/2014/main" id="{E7B1D2B6-3996-40D1-A506-8597E97A4B57}"/>
                    </a:ext>
                  </a:extLst>
                </p:cNvPr>
                <p:cNvSpPr>
                  <a:spLocks noChangeArrowheads="1"/>
                </p:cNvSpPr>
                <p:nvPr/>
              </p:nvSpPr>
              <p:spPr bwMode="auto">
                <a:xfrm>
                  <a:off x="3597761"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6" name="Rectangle 150">
                  <a:extLst>
                    <a:ext uri="{FF2B5EF4-FFF2-40B4-BE49-F238E27FC236}">
                      <a16:creationId xmlns:a16="http://schemas.microsoft.com/office/drawing/2014/main" id="{E3C14842-DAD8-40AB-A9A7-3431FF9C4C6D}"/>
                    </a:ext>
                  </a:extLst>
                </p:cNvPr>
                <p:cNvSpPr>
                  <a:spLocks noChangeArrowheads="1"/>
                </p:cNvSpPr>
                <p:nvPr/>
              </p:nvSpPr>
              <p:spPr bwMode="auto">
                <a:xfrm>
                  <a:off x="3675154" y="6575584"/>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7" name="Rectangle 151">
                  <a:extLst>
                    <a:ext uri="{FF2B5EF4-FFF2-40B4-BE49-F238E27FC236}">
                      <a16:creationId xmlns:a16="http://schemas.microsoft.com/office/drawing/2014/main" id="{D453941C-CFDF-4EE1-B7BA-DA678AF6F995}"/>
                    </a:ext>
                  </a:extLst>
                </p:cNvPr>
                <p:cNvSpPr>
                  <a:spLocks noChangeArrowheads="1"/>
                </p:cNvSpPr>
                <p:nvPr/>
              </p:nvSpPr>
              <p:spPr bwMode="auto">
                <a:xfrm>
                  <a:off x="3751789"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8" name="Rectangle 152">
                  <a:extLst>
                    <a:ext uri="{FF2B5EF4-FFF2-40B4-BE49-F238E27FC236}">
                      <a16:creationId xmlns:a16="http://schemas.microsoft.com/office/drawing/2014/main" id="{F2D50CAE-BF33-4DC6-9B34-82E46F166A8E}"/>
                    </a:ext>
                  </a:extLst>
                </p:cNvPr>
                <p:cNvSpPr>
                  <a:spLocks noChangeArrowheads="1"/>
                </p:cNvSpPr>
                <p:nvPr/>
              </p:nvSpPr>
              <p:spPr bwMode="auto">
                <a:xfrm>
                  <a:off x="3521126"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9" name="Rectangle 153">
                  <a:extLst>
                    <a:ext uri="{FF2B5EF4-FFF2-40B4-BE49-F238E27FC236}">
                      <a16:creationId xmlns:a16="http://schemas.microsoft.com/office/drawing/2014/main" id="{31B5DB61-FD56-43D1-AB7E-5113E6E76106}"/>
                    </a:ext>
                  </a:extLst>
                </p:cNvPr>
                <p:cNvSpPr>
                  <a:spLocks noChangeArrowheads="1"/>
                </p:cNvSpPr>
                <p:nvPr/>
              </p:nvSpPr>
              <p:spPr bwMode="auto">
                <a:xfrm>
                  <a:off x="3597761"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0" name="Rectangle 154">
                  <a:extLst>
                    <a:ext uri="{FF2B5EF4-FFF2-40B4-BE49-F238E27FC236}">
                      <a16:creationId xmlns:a16="http://schemas.microsoft.com/office/drawing/2014/main" id="{1DCD9FF6-D41E-4D2D-B96E-AD3BCF8E634C}"/>
                    </a:ext>
                  </a:extLst>
                </p:cNvPr>
                <p:cNvSpPr>
                  <a:spLocks noChangeArrowheads="1"/>
                </p:cNvSpPr>
                <p:nvPr/>
              </p:nvSpPr>
              <p:spPr bwMode="auto">
                <a:xfrm>
                  <a:off x="3675154" y="6699761"/>
                  <a:ext cx="37179"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1" name="Rectangle 155">
                  <a:extLst>
                    <a:ext uri="{FF2B5EF4-FFF2-40B4-BE49-F238E27FC236}">
                      <a16:creationId xmlns:a16="http://schemas.microsoft.com/office/drawing/2014/main" id="{81BAF637-4FE9-4429-BA98-DDDF1DAF860D}"/>
                    </a:ext>
                  </a:extLst>
                </p:cNvPr>
                <p:cNvSpPr>
                  <a:spLocks noChangeArrowheads="1"/>
                </p:cNvSpPr>
                <p:nvPr/>
              </p:nvSpPr>
              <p:spPr bwMode="auto">
                <a:xfrm>
                  <a:off x="3751789"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2" name="Rectangle 156">
                  <a:extLst>
                    <a:ext uri="{FF2B5EF4-FFF2-40B4-BE49-F238E27FC236}">
                      <a16:creationId xmlns:a16="http://schemas.microsoft.com/office/drawing/2014/main" id="{EA85030C-3DFE-451A-BFE5-5C4EC55E858B}"/>
                    </a:ext>
                  </a:extLst>
                </p:cNvPr>
                <p:cNvSpPr>
                  <a:spLocks noChangeArrowheads="1"/>
                </p:cNvSpPr>
                <p:nvPr/>
              </p:nvSpPr>
              <p:spPr bwMode="auto">
                <a:xfrm>
                  <a:off x="3521126"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3" name="Rectangle 157">
                  <a:extLst>
                    <a:ext uri="{FF2B5EF4-FFF2-40B4-BE49-F238E27FC236}">
                      <a16:creationId xmlns:a16="http://schemas.microsoft.com/office/drawing/2014/main" id="{E50D3719-901F-40BA-BEAF-705D44DF255E}"/>
                    </a:ext>
                  </a:extLst>
                </p:cNvPr>
                <p:cNvSpPr>
                  <a:spLocks noChangeArrowheads="1"/>
                </p:cNvSpPr>
                <p:nvPr/>
              </p:nvSpPr>
              <p:spPr bwMode="auto">
                <a:xfrm>
                  <a:off x="3597761"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4" name="Rectangle 158">
                  <a:extLst>
                    <a:ext uri="{FF2B5EF4-FFF2-40B4-BE49-F238E27FC236}">
                      <a16:creationId xmlns:a16="http://schemas.microsoft.com/office/drawing/2014/main" id="{67B98033-4C0F-4438-8FC8-F88A48D05DFC}"/>
                    </a:ext>
                  </a:extLst>
                </p:cNvPr>
                <p:cNvSpPr>
                  <a:spLocks noChangeArrowheads="1"/>
                </p:cNvSpPr>
                <p:nvPr/>
              </p:nvSpPr>
              <p:spPr bwMode="auto">
                <a:xfrm>
                  <a:off x="3675154" y="6822394"/>
                  <a:ext cx="37179"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5" name="Rectangle 159">
                  <a:extLst>
                    <a:ext uri="{FF2B5EF4-FFF2-40B4-BE49-F238E27FC236}">
                      <a16:creationId xmlns:a16="http://schemas.microsoft.com/office/drawing/2014/main" id="{C00FDD23-8E0C-46A6-AB00-E9DA549F8D96}"/>
                    </a:ext>
                  </a:extLst>
                </p:cNvPr>
                <p:cNvSpPr>
                  <a:spLocks noChangeArrowheads="1"/>
                </p:cNvSpPr>
                <p:nvPr/>
              </p:nvSpPr>
              <p:spPr bwMode="auto">
                <a:xfrm>
                  <a:off x="3751789"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30" name="Rectangle 165">
                <a:extLst>
                  <a:ext uri="{FF2B5EF4-FFF2-40B4-BE49-F238E27FC236}">
                    <a16:creationId xmlns:a16="http://schemas.microsoft.com/office/drawing/2014/main" id="{CB6A306C-3FD2-4696-AD03-6C11164A6DCA}"/>
                  </a:ext>
                </a:extLst>
              </p:cNvPr>
              <p:cNvSpPr>
                <a:spLocks noChangeArrowheads="1"/>
              </p:cNvSpPr>
              <p:nvPr/>
            </p:nvSpPr>
            <p:spPr bwMode="auto">
              <a:xfrm>
                <a:off x="5405877" y="6269474"/>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1" name="Rectangle 166">
                <a:extLst>
                  <a:ext uri="{FF2B5EF4-FFF2-40B4-BE49-F238E27FC236}">
                    <a16:creationId xmlns:a16="http://schemas.microsoft.com/office/drawing/2014/main" id="{24A4CCF2-F03E-45B7-99ED-0D5E3C30E387}"/>
                  </a:ext>
                </a:extLst>
              </p:cNvPr>
              <p:cNvSpPr>
                <a:spLocks noChangeArrowheads="1"/>
              </p:cNvSpPr>
              <p:nvPr/>
            </p:nvSpPr>
            <p:spPr bwMode="auto">
              <a:xfrm>
                <a:off x="5405877" y="6375579"/>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2" name="Rectangle 167">
                <a:extLst>
                  <a:ext uri="{FF2B5EF4-FFF2-40B4-BE49-F238E27FC236}">
                    <a16:creationId xmlns:a16="http://schemas.microsoft.com/office/drawing/2014/main" id="{C10D5C9B-A61C-47FA-9EA2-7BA6B37BDCA4}"/>
                  </a:ext>
                </a:extLst>
              </p:cNvPr>
              <p:cNvSpPr>
                <a:spLocks noChangeArrowheads="1"/>
              </p:cNvSpPr>
              <p:nvPr/>
            </p:nvSpPr>
            <p:spPr bwMode="auto">
              <a:xfrm>
                <a:off x="5405877" y="6481683"/>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3" name="Rectangle 168">
                <a:extLst>
                  <a:ext uri="{FF2B5EF4-FFF2-40B4-BE49-F238E27FC236}">
                    <a16:creationId xmlns:a16="http://schemas.microsoft.com/office/drawing/2014/main" id="{FB8C98B2-6936-4390-B634-7D11253162A7}"/>
                  </a:ext>
                </a:extLst>
              </p:cNvPr>
              <p:cNvSpPr>
                <a:spLocks noChangeArrowheads="1"/>
              </p:cNvSpPr>
              <p:nvPr/>
            </p:nvSpPr>
            <p:spPr bwMode="auto">
              <a:xfrm>
                <a:off x="5405877" y="6587787"/>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4" name="Rectangle 169">
                <a:extLst>
                  <a:ext uri="{FF2B5EF4-FFF2-40B4-BE49-F238E27FC236}">
                    <a16:creationId xmlns:a16="http://schemas.microsoft.com/office/drawing/2014/main" id="{8C145C36-FF2F-46F3-B14C-D037B550D4D1}"/>
                  </a:ext>
                </a:extLst>
              </p:cNvPr>
              <p:cNvSpPr>
                <a:spLocks noChangeArrowheads="1"/>
              </p:cNvSpPr>
              <p:nvPr/>
            </p:nvSpPr>
            <p:spPr bwMode="auto">
              <a:xfrm>
                <a:off x="5405877" y="6693892"/>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5" name="Rectangle 170">
                <a:extLst>
                  <a:ext uri="{FF2B5EF4-FFF2-40B4-BE49-F238E27FC236}">
                    <a16:creationId xmlns:a16="http://schemas.microsoft.com/office/drawing/2014/main" id="{E3068DE1-A3B1-4918-935D-9809FA71CEBF}"/>
                  </a:ext>
                </a:extLst>
              </p:cNvPr>
              <p:cNvSpPr>
                <a:spLocks noChangeArrowheads="1"/>
              </p:cNvSpPr>
              <p:nvPr/>
            </p:nvSpPr>
            <p:spPr bwMode="auto">
              <a:xfrm>
                <a:off x="5405877" y="6799995"/>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6" name="Rectangle 171">
                <a:extLst>
                  <a:ext uri="{FF2B5EF4-FFF2-40B4-BE49-F238E27FC236}">
                    <a16:creationId xmlns:a16="http://schemas.microsoft.com/office/drawing/2014/main" id="{14E1EC68-3143-4CE4-80E9-02877895B987}"/>
                  </a:ext>
                </a:extLst>
              </p:cNvPr>
              <p:cNvSpPr>
                <a:spLocks noChangeArrowheads="1"/>
              </p:cNvSpPr>
              <p:nvPr/>
            </p:nvSpPr>
            <p:spPr bwMode="auto">
              <a:xfrm>
                <a:off x="5405877" y="6904123"/>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37" name="Group 136">
                <a:extLst>
                  <a:ext uri="{FF2B5EF4-FFF2-40B4-BE49-F238E27FC236}">
                    <a16:creationId xmlns:a16="http://schemas.microsoft.com/office/drawing/2014/main" id="{62644EE4-40CC-4AB2-B568-3E56D5722DF2}"/>
                  </a:ext>
                </a:extLst>
              </p:cNvPr>
              <p:cNvGrpSpPr/>
              <p:nvPr/>
            </p:nvGrpSpPr>
            <p:grpSpPr>
              <a:xfrm>
                <a:off x="4205162" y="5629668"/>
                <a:ext cx="323846" cy="1364857"/>
                <a:chOff x="8652616" y="4728361"/>
                <a:chExt cx="534926" cy="2254461"/>
              </a:xfrm>
            </p:grpSpPr>
            <p:sp>
              <p:nvSpPr>
                <p:cNvPr id="138" name="Line 172">
                  <a:extLst>
                    <a:ext uri="{FF2B5EF4-FFF2-40B4-BE49-F238E27FC236}">
                      <a16:creationId xmlns:a16="http://schemas.microsoft.com/office/drawing/2014/main" id="{C5FC578E-986B-49E8-9E9D-0FD06277F567}"/>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9" name="Line 173">
                  <a:extLst>
                    <a:ext uri="{FF2B5EF4-FFF2-40B4-BE49-F238E27FC236}">
                      <a16:creationId xmlns:a16="http://schemas.microsoft.com/office/drawing/2014/main" id="{29D299C8-1317-4AC8-A04F-585CF38784BF}"/>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0" name="Rectangle 174">
                  <a:extLst>
                    <a:ext uri="{FF2B5EF4-FFF2-40B4-BE49-F238E27FC236}">
                      <a16:creationId xmlns:a16="http://schemas.microsoft.com/office/drawing/2014/main" id="{877C15E7-2898-42F0-BA86-ADEF6CCD40AB}"/>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1" name="Rectangle 175">
                  <a:extLst>
                    <a:ext uri="{FF2B5EF4-FFF2-40B4-BE49-F238E27FC236}">
                      <a16:creationId xmlns:a16="http://schemas.microsoft.com/office/drawing/2014/main" id="{D4BA6E39-1AC6-4636-AFB0-165FB0FCA50F}"/>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15" name="Rectangle 237">
              <a:extLst>
                <a:ext uri="{FF2B5EF4-FFF2-40B4-BE49-F238E27FC236}">
                  <a16:creationId xmlns:a16="http://schemas.microsoft.com/office/drawing/2014/main" id="{DB56D75F-3CC8-439D-902C-D19C1FE1F824}"/>
                </a:ext>
              </a:extLst>
            </p:cNvPr>
            <p:cNvSpPr>
              <a:spLocks noChangeArrowheads="1"/>
            </p:cNvSpPr>
            <p:nvPr/>
          </p:nvSpPr>
          <p:spPr bwMode="auto">
            <a:xfrm>
              <a:off x="0" y="6884987"/>
              <a:ext cx="12436475" cy="109538"/>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 name="Rectangle 15">
              <a:extLst>
                <a:ext uri="{FF2B5EF4-FFF2-40B4-BE49-F238E27FC236}">
                  <a16:creationId xmlns:a16="http://schemas.microsoft.com/office/drawing/2014/main" id="{08DF0D67-6CAC-4921-A678-311D5DC748A9}"/>
                </a:ext>
              </a:extLst>
            </p:cNvPr>
            <p:cNvSpPr/>
            <p:nvPr/>
          </p:nvSpPr>
          <p:spPr bwMode="auto">
            <a:xfrm>
              <a:off x="11530326" y="50642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B833186F-284C-415B-888A-F14F9519CE3D}"/>
                </a:ext>
              </a:extLst>
            </p:cNvPr>
            <p:cNvSpPr/>
            <p:nvPr/>
          </p:nvSpPr>
          <p:spPr bwMode="auto">
            <a:xfrm>
              <a:off x="11530326" y="52071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44453EA5-00F5-474D-B199-5E421D4270BD}"/>
                </a:ext>
              </a:extLst>
            </p:cNvPr>
            <p:cNvSpPr/>
            <p:nvPr/>
          </p:nvSpPr>
          <p:spPr bwMode="auto">
            <a:xfrm>
              <a:off x="11530326" y="535004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56D051F8-63A1-4D0B-879F-0491EFCEB580}"/>
                </a:ext>
              </a:extLst>
            </p:cNvPr>
            <p:cNvSpPr/>
            <p:nvPr/>
          </p:nvSpPr>
          <p:spPr bwMode="auto">
            <a:xfrm>
              <a:off x="11530326" y="549291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9BD009CF-1D16-4043-BA9B-5C2661189D2C}"/>
                </a:ext>
              </a:extLst>
            </p:cNvPr>
            <p:cNvSpPr/>
            <p:nvPr/>
          </p:nvSpPr>
          <p:spPr bwMode="auto">
            <a:xfrm>
              <a:off x="11530326" y="56357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042A3357-69B5-4639-80EF-F52EDBC413A5}"/>
                </a:ext>
              </a:extLst>
            </p:cNvPr>
            <p:cNvSpPr/>
            <p:nvPr/>
          </p:nvSpPr>
          <p:spPr bwMode="auto">
            <a:xfrm>
              <a:off x="11530326" y="57786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0421500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648"/>
          </a:xfrm>
        </p:spPr>
        <p:txBody>
          <a:bodyPr wrap="square">
            <a:spAutoFit/>
          </a:bodyPr>
          <a:lstStyle>
            <a:lvl1pPr marL="0" indent="0">
              <a:buNone/>
              <a:defRPr/>
            </a:lvl1pPr>
            <a:lvl2pPr marL="228310" indent="0">
              <a:buNone/>
              <a:defRPr/>
            </a:lvl2pPr>
            <a:lvl3pPr marL="456619" indent="0">
              <a:buNone/>
              <a:defRPr/>
            </a:lvl3pPr>
            <a:lvl4pPr marL="684929" indent="0">
              <a:buNone/>
              <a:defRPr/>
            </a:lvl4pPr>
            <a:lvl5pPr marL="9132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53587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227723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797" b="0">
                <a:latin typeface="Segoe UI Semilight" panose="020B0402040204020203" pitchFamily="34" charset="0"/>
                <a:cs typeface="Segoe UI Semilight" panose="020B0402040204020203" pitchFamily="34" charset="0"/>
              </a:defRPr>
            </a:lvl1pPr>
            <a:lvl2pPr marL="255263" indent="0">
              <a:buFont typeface="Wingdings" panose="05000000000000000000" pitchFamily="2" charset="2"/>
              <a:buNone/>
              <a:defRPr sz="1998" b="0"/>
            </a:lvl2pPr>
            <a:lvl3pPr marL="450277" indent="0">
              <a:buFont typeface="Wingdings" panose="05000000000000000000" pitchFamily="2" charset="2"/>
              <a:buNone/>
              <a:tabLst/>
              <a:defRPr sz="1598" b="0"/>
            </a:lvl3pPr>
            <a:lvl4pPr marL="651633" indent="0">
              <a:buFont typeface="Wingdings" panose="05000000000000000000" pitchFamily="2" charset="2"/>
              <a:buNone/>
              <a:defRPr sz="1398" b="0"/>
            </a:lvl4pPr>
            <a:lvl5pPr marL="852990" indent="0">
              <a:buFont typeface="Wingdings" panose="05000000000000000000" pitchFamily="2" charset="2"/>
              <a:buNone/>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797" b="0">
                <a:latin typeface="Segoe UI Semilight" panose="020B0402040204020203" pitchFamily="34" charset="0"/>
                <a:cs typeface="Segoe UI Semilight" panose="020B0402040204020203" pitchFamily="34" charset="0"/>
              </a:defRPr>
            </a:lvl1pPr>
            <a:lvl2pPr marL="255263" indent="0">
              <a:buFont typeface="Wingdings" panose="05000000000000000000" pitchFamily="2" charset="2"/>
              <a:buNone/>
              <a:defRPr sz="1998" b="0"/>
            </a:lvl2pPr>
            <a:lvl3pPr marL="450277" indent="0">
              <a:buFont typeface="Wingdings" panose="05000000000000000000" pitchFamily="2" charset="2"/>
              <a:buNone/>
              <a:tabLst/>
              <a:defRPr sz="1598" b="0"/>
            </a:lvl3pPr>
            <a:lvl4pPr marL="651633" indent="0">
              <a:buFont typeface="Wingdings" panose="05000000000000000000" pitchFamily="2" charset="2"/>
              <a:buNone/>
              <a:defRPr sz="1398" b="0"/>
            </a:lvl4pPr>
            <a:lvl5pPr marL="852990" indent="0">
              <a:buFont typeface="Wingdings" panose="05000000000000000000" pitchFamily="2" charset="2"/>
              <a:buNone/>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9210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2"/>
            <a:ext cx="5212080" cy="1649682"/>
          </a:xfrm>
        </p:spPr>
        <p:txBody>
          <a:bodyPr wrap="square">
            <a:spAutoFit/>
          </a:bodyPr>
          <a:lstStyle>
            <a:lvl1pPr marL="231480" indent="-231480">
              <a:spcBef>
                <a:spcPts val="1222"/>
              </a:spcBef>
              <a:buClr>
                <a:schemeClr val="tx1"/>
              </a:buClr>
              <a:buFont typeface="Wingdings" panose="05000000000000000000" pitchFamily="2" charset="2"/>
              <a:buChar char=""/>
              <a:defRPr sz="2797" b="0">
                <a:latin typeface="Segoe UI Semilight" panose="020B0402040204020203" pitchFamily="34" charset="0"/>
                <a:cs typeface="Segoe UI Semilight" panose="020B0402040204020203" pitchFamily="34" charset="0"/>
              </a:defRPr>
            </a:lvl1pPr>
            <a:lvl2pPr marL="426495" indent="-171232">
              <a:buFont typeface="Wingdings" panose="05000000000000000000" pitchFamily="2" charset="2"/>
              <a:buChar char=""/>
              <a:defRPr sz="1998" b="0"/>
            </a:lvl2pPr>
            <a:lvl3pPr marL="638951" indent="-188673">
              <a:buFont typeface="Wingdings" panose="05000000000000000000" pitchFamily="2" charset="2"/>
              <a:buChar char=""/>
              <a:tabLst/>
              <a:defRPr sz="1598" b="0"/>
            </a:lvl3pPr>
            <a:lvl4pPr marL="827622" indent="-175989">
              <a:buFont typeface="Wingdings" panose="05000000000000000000" pitchFamily="2" charset="2"/>
              <a:buChar char=""/>
              <a:defRPr sz="1398" b="0"/>
            </a:lvl4pPr>
            <a:lvl5pPr marL="1022637" indent="-169647">
              <a:buFont typeface="Wingdings" panose="05000000000000000000" pitchFamily="2" charset="2"/>
              <a:buChar char=""/>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2"/>
            <a:ext cx="5212080" cy="1649682"/>
          </a:xfrm>
        </p:spPr>
        <p:txBody>
          <a:bodyPr wrap="square">
            <a:spAutoFit/>
          </a:bodyPr>
          <a:lstStyle>
            <a:lvl1pPr marL="231480" indent="-231480">
              <a:spcBef>
                <a:spcPts val="1222"/>
              </a:spcBef>
              <a:buClr>
                <a:schemeClr val="tx1"/>
              </a:buClr>
              <a:buFont typeface="Wingdings" panose="05000000000000000000" pitchFamily="2" charset="2"/>
              <a:buChar char=""/>
              <a:defRPr sz="2797" b="0">
                <a:latin typeface="Segoe UI Semilight" panose="020B0402040204020203" pitchFamily="34" charset="0"/>
                <a:cs typeface="Segoe UI Semilight" panose="020B0402040204020203" pitchFamily="34" charset="0"/>
              </a:defRPr>
            </a:lvl1pPr>
            <a:lvl2pPr marL="426495" indent="-171232">
              <a:buFont typeface="Wingdings" panose="05000000000000000000" pitchFamily="2" charset="2"/>
              <a:buChar char=""/>
              <a:defRPr sz="1998" b="0"/>
            </a:lvl2pPr>
            <a:lvl3pPr marL="638951" indent="-188673">
              <a:buFont typeface="Wingdings" panose="05000000000000000000" pitchFamily="2" charset="2"/>
              <a:buChar char=""/>
              <a:tabLst/>
              <a:defRPr sz="1598" b="0"/>
            </a:lvl3pPr>
            <a:lvl4pPr marL="827622" indent="-175989">
              <a:buFont typeface="Wingdings" panose="05000000000000000000" pitchFamily="2" charset="2"/>
              <a:buChar char=""/>
              <a:defRPr sz="1398" b="0"/>
            </a:lvl4pPr>
            <a:lvl5pPr marL="1022637" indent="-169647">
              <a:buFont typeface="Wingdings" panose="05000000000000000000" pitchFamily="2" charset="2"/>
              <a:buChar char=""/>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23180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07216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48291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1"/>
            <a:ext cx="4161981" cy="1107996"/>
          </a:xfrm>
        </p:spPr>
        <p:txBody>
          <a:bodyPr wrap="square" rIns="0" anchor="b">
            <a:spAutoFit/>
          </a:bodyPr>
          <a:lstStyle>
            <a:lvl1pPr>
              <a:lnSpc>
                <a:spcPct val="100000"/>
              </a:lnSpc>
              <a:defRPr sz="3596"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98">
                <a:latin typeface="+mn-lt"/>
              </a:defRPr>
            </a:lvl1pPr>
            <a:lvl2pPr marL="228310" indent="0">
              <a:buNone/>
              <a:defRPr/>
            </a:lvl2pPr>
            <a:lvl3pPr marL="456619" indent="0">
              <a:buNone/>
              <a:defRPr/>
            </a:lvl3pPr>
            <a:lvl4pPr marL="661147" indent="0">
              <a:buNone/>
              <a:defRPr/>
            </a:lvl4pPr>
            <a:lvl5pPr marL="85457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598"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761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015728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3"/>
            <a:ext cx="4161981" cy="1107996"/>
          </a:xfrm>
        </p:spPr>
        <p:txBody>
          <a:bodyPr wrap="square" rIns="0" anchor="ctr" anchorCtr="0">
            <a:spAutoFit/>
          </a:bodyPr>
          <a:lstStyle>
            <a:lvl1pPr>
              <a:lnSpc>
                <a:spcPct val="100000"/>
              </a:lnSpc>
              <a:defRPr sz="3596"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598"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761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9029534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8"/>
            <a:ext cx="4160520" cy="738664"/>
          </a:xfrm>
        </p:spPr>
        <p:txBody>
          <a:bodyPr wrap="square" anchor="t">
            <a:spAutoFit/>
          </a:bodyPr>
          <a:lstStyle>
            <a:lvl1pPr>
              <a:lnSpc>
                <a:spcPct val="100000"/>
              </a:lnSpc>
              <a:defRPr sz="2397"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598"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761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313894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3223"/>
            <a:ext cx="6126480" cy="498598"/>
          </a:xfrm>
          <a:noFill/>
        </p:spPr>
        <p:txBody>
          <a:bodyPr wrap="square" lIns="0" tIns="0" rIns="0" bIns="0" anchor="b"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8"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8"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21"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6487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6126480" cy="498598"/>
          </a:xfrm>
          <a:noFill/>
        </p:spPr>
        <p:txBody>
          <a:bodyPr lIns="0" tIns="0" rIns="0" bIns="0" anchor="t"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21"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2387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073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2959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47811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602819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62564"/>
            <a:ext cx="11022584" cy="2116990"/>
          </a:xfrm>
          <a:prstGeom prst="rect">
            <a:avLst/>
          </a:prstGeom>
          <a:noFill/>
        </p:spPr>
        <p:txBody>
          <a:bodyPr wrap="square" lIns="182647" tIns="146117" rIns="182647" bIns="146117" rtlCol="0" anchor="ctr">
            <a:spAutoFit/>
          </a:bodyPr>
          <a:lstStyle/>
          <a:p>
            <a:pPr algn="ctr">
              <a:lnSpc>
                <a:spcPct val="90000"/>
              </a:lnSpc>
              <a:spcBef>
                <a:spcPts val="1199"/>
              </a:spcBef>
              <a:spcAft>
                <a:spcPts val="599"/>
              </a:spcAft>
            </a:pPr>
            <a:r>
              <a:rPr lang="en-US" sz="1998">
                <a:gradFill>
                  <a:gsLst>
                    <a:gs pos="2917">
                      <a:schemeClr val="tx1"/>
                    </a:gs>
                    <a:gs pos="30000">
                      <a:schemeClr val="tx1"/>
                    </a:gs>
                  </a:gsLst>
                  <a:lin ang="5400000" scaled="0"/>
                </a:gradFill>
              </a:rPr>
              <a:t>Microsoft Ready content is </a:t>
            </a:r>
            <a:r>
              <a:rPr lang="en-US" sz="1998"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1998"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8">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1998"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8">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1998">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563" rIns="0" bIns="46563" numCol="1" rtlCol="0" anchor="ctr" anchorCtr="0" compatLnSpc="1">
            <a:prstTxWarp prst="textNoShape">
              <a:avLst/>
            </a:prstTxWarp>
          </a:bodyPr>
          <a:lstStyle/>
          <a:p>
            <a:pPr marL="0" marR="0" lvl="0" indent="0" algn="ctr" defTabSz="930930" rtl="0" eaLnBrk="1" fontAlgn="base" latinLnBrk="0" hangingPunct="1">
              <a:lnSpc>
                <a:spcPct val="100000"/>
              </a:lnSpc>
              <a:spcBef>
                <a:spcPct val="0"/>
              </a:spcBef>
              <a:spcAft>
                <a:spcPct val="0"/>
              </a:spcAft>
              <a:buClrTx/>
              <a:buSzTx/>
              <a:buFontTx/>
              <a:buNone/>
              <a:tabLst/>
              <a:defRPr/>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563" rIns="0" bIns="46563" numCol="1" rtlCol="0" anchor="ctr" anchorCtr="0" compatLnSpc="1">
            <a:prstTxWarp prst="textNoShape">
              <a:avLst/>
            </a:prstTxWarp>
          </a:bodyPr>
          <a:lstStyle/>
          <a:p>
            <a:pPr marR="0" lvl="0" indent="0" algn="ctr" defTabSz="930930" fontAlgn="base">
              <a:lnSpc>
                <a:spcPct val="100000"/>
              </a:lnSpc>
              <a:spcBef>
                <a:spcPct val="0"/>
              </a:spcBef>
              <a:spcAft>
                <a:spcPct val="0"/>
              </a:spcAft>
              <a:buClrTx/>
              <a:buSzTx/>
              <a:buFontTx/>
              <a:buNone/>
              <a:tabLst/>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563" rIns="0" bIns="46563" numCol="1" rtlCol="0" anchor="ctr" anchorCtr="0" compatLnSpc="1">
            <a:prstTxWarp prst="textNoShape">
              <a:avLst/>
            </a:prstTxWarp>
          </a:bodyPr>
          <a:lstStyle/>
          <a:p>
            <a:pPr marR="0" lvl="0" indent="0" algn="ctr" defTabSz="930930" fontAlgn="base">
              <a:lnSpc>
                <a:spcPct val="100000"/>
              </a:lnSpc>
              <a:spcBef>
                <a:spcPct val="0"/>
              </a:spcBef>
              <a:spcAft>
                <a:spcPct val="0"/>
              </a:spcAft>
              <a:buClrTx/>
              <a:buSzTx/>
              <a:buFontTx/>
              <a:buNone/>
              <a:tabLst/>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8" y="2286842"/>
            <a:ext cx="1150309" cy="610595"/>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798"/>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80" y="2298248"/>
            <a:ext cx="718204" cy="544548"/>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60568865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4"/>
          </a:xfrm>
        </p:spPr>
        <p:txBody>
          <a:bodyPr/>
          <a:lstStyle>
            <a:lvl1pPr marL="0" indent="0">
              <a:buNone/>
              <a:defRPr sz="27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113" indent="0">
              <a:buNone/>
              <a:defRPr sz="23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3865"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528"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49662"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1244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445"/>
            <a:ext cx="4482124" cy="10759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106" eaLnBrk="0" hangingPunct="0"/>
            <a:r>
              <a:rPr lang="en-US" sz="699">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89"/>
            <a:ext cx="1366245" cy="292608"/>
          </a:xfrm>
          <a:prstGeom prst="rect">
            <a:avLst/>
          </a:prstGeom>
        </p:spPr>
      </p:pic>
    </p:spTree>
    <p:extLst>
      <p:ext uri="{BB962C8B-B14F-4D97-AF65-F5344CB8AC3E}">
        <p14:creationId xmlns:p14="http://schemas.microsoft.com/office/powerpoint/2010/main" val="386324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8" cy="2215991"/>
          </a:xfrm>
        </p:spPr>
        <p:txBody>
          <a:bodyPr>
            <a:spAutoFit/>
          </a:bodyPr>
          <a:lstStyle>
            <a:lvl1pPr>
              <a:defRPr sz="3596">
                <a:latin typeface="+mn-lt"/>
              </a:defRPr>
            </a:lvl1pPr>
            <a:lvl2pPr>
              <a:defRPr sz="2797">
                <a:latin typeface="+mn-lt"/>
              </a:defRPr>
            </a:lvl2pPr>
            <a:lvl3pPr>
              <a:defRPr sz="2397">
                <a:latin typeface="+mn-lt"/>
              </a:defRPr>
            </a:lvl3pPr>
            <a:lvl4pPr>
              <a:defRPr sz="1998">
                <a:latin typeface="+mn-lt"/>
              </a:defRPr>
            </a:lvl4pPr>
            <a:lvl5pPr>
              <a:defRPr sz="1798">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0192651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3059668"/>
            <a:ext cx="11653523" cy="738664"/>
          </a:xfrm>
          <a:noFill/>
        </p:spPr>
        <p:txBody>
          <a:bodyPr tIns="91440" bIns="91440" anchor="t" anchorCtr="0">
            <a:spAutoFit/>
          </a:bodyPr>
          <a:lstStyle>
            <a:lvl1pPr>
              <a:defRPr sz="359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8301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5243BA-4CDA-48A3-B6F7-D9E481385B88}"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68E18-4A43-4C91-A3E0-14013DC4BC4C}" type="slidenum">
              <a:rPr lang="en-US" smtClean="0"/>
              <a:t>‹#›</a:t>
            </a:fld>
            <a:endParaRPr lang="en-US"/>
          </a:p>
        </p:txBody>
      </p:sp>
    </p:spTree>
    <p:extLst>
      <p:ext uri="{BB962C8B-B14F-4D97-AF65-F5344CB8AC3E}">
        <p14:creationId xmlns:p14="http://schemas.microsoft.com/office/powerpoint/2010/main" val="269640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784463"/>
          </a:xfrm>
        </p:spPr>
        <p:txBody>
          <a:bodyPr wrap="square">
            <a:spAutoFit/>
          </a:bodyPr>
          <a:lstStyle>
            <a:lvl1pPr marL="0" indent="0">
              <a:spcBef>
                <a:spcPts val="1199"/>
              </a:spcBef>
              <a:buClr>
                <a:schemeClr val="tx1"/>
              </a:buClr>
              <a:buFont typeface="Wingdings" pitchFamily="2" charset="2"/>
              <a:buNone/>
              <a:defRPr sz="3525"/>
            </a:lvl1pPr>
            <a:lvl2pPr marL="0" indent="0">
              <a:buNone/>
              <a:defRPr sz="1959"/>
            </a:lvl2pPr>
            <a:lvl3pPr marL="226944" indent="0">
              <a:buNone/>
              <a:tabLst/>
              <a:defRPr sz="1959"/>
            </a:lvl3pPr>
            <a:lvl4pPr marL="450779" indent="0">
              <a:buNone/>
              <a:defRPr/>
            </a:lvl4pPr>
            <a:lvl5pPr marL="6715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7"/>
            <a:ext cx="5378548" cy="1784463"/>
          </a:xfrm>
        </p:spPr>
        <p:txBody>
          <a:bodyPr wrap="square">
            <a:spAutoFit/>
          </a:bodyPr>
          <a:lstStyle>
            <a:lvl1pPr marL="0" indent="0">
              <a:spcBef>
                <a:spcPts val="1199"/>
              </a:spcBef>
              <a:buClr>
                <a:schemeClr val="tx1"/>
              </a:buClr>
              <a:buFont typeface="Wingdings" pitchFamily="2" charset="2"/>
              <a:buNone/>
              <a:defRPr sz="3525"/>
            </a:lvl1pPr>
            <a:lvl2pPr marL="0" indent="0">
              <a:buNone/>
              <a:defRPr sz="1959"/>
            </a:lvl2pPr>
            <a:lvl3pPr marL="226944" indent="0">
              <a:buNone/>
              <a:tabLst/>
              <a:defRPr sz="1959"/>
            </a:lvl3pPr>
            <a:lvl4pPr marL="450779" indent="0">
              <a:buNone/>
              <a:defRPr/>
            </a:lvl4pPr>
            <a:lvl5pPr marL="6715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77089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39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366634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28754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56360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91383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38403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6295818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84096606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2608123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81156094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70898483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41032957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6586038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59191492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9474855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90615237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16953209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85744716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38853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15208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093994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678291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25619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050250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01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53614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837580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273265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6364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07923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26259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53220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54372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261786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13718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643115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3935789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72911922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8453935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4042719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93637364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6562789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8976500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414516257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89051926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122307100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35555001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63096771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4216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44621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69775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008883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72091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928548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939536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22234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025600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4666259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2535077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323619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37620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5" y="1184026"/>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8"/>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5" y="2560321"/>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598">
                <a:solidFill>
                  <a:schemeClr val="bg1"/>
                </a:solidFill>
                <a:latin typeface="Segoe UI Semibold" panose="020B0702040204020203" pitchFamily="34" charset="0"/>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1"/>
            <a:ext cx="12192000" cy="422477"/>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5" y="1168578"/>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0"/>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9" y="1165861"/>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49" y="1171581"/>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9" y="2537461"/>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598"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0" y="1600201"/>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60" y="1165861"/>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0" y="1174585"/>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9" y="2537461"/>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598"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3" y="1600201"/>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3</a:t>
            </a:r>
          </a:p>
        </p:txBody>
      </p:sp>
    </p:spTree>
    <p:extLst>
      <p:ext uri="{BB962C8B-B14F-4D97-AF65-F5344CB8AC3E}">
        <p14:creationId xmlns:p14="http://schemas.microsoft.com/office/powerpoint/2010/main" val="1774068110"/>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57826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826625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33800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100"/>
            <a:ext cx="1970160" cy="724814"/>
          </a:xfrm>
          <a:prstGeom prst="rect">
            <a:avLst/>
          </a:prstGeom>
        </p:spPr>
      </p:pic>
    </p:spTree>
    <p:extLst>
      <p:ext uri="{BB962C8B-B14F-4D97-AF65-F5344CB8AC3E}">
        <p14:creationId xmlns:p14="http://schemas.microsoft.com/office/powerpoint/2010/main" val="4125610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05186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541388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32532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34837131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54566047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97445363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8701731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20489915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52156492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21848933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70120958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98680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4118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77307245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141556070"/>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3788629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Tree>
    <p:extLst>
      <p:ext uri="{BB962C8B-B14F-4D97-AF65-F5344CB8AC3E}">
        <p14:creationId xmlns:p14="http://schemas.microsoft.com/office/powerpoint/2010/main" val="1224910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498792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23241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570175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69203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3200691"/>
            <a:ext cx="3146711" cy="448276"/>
          </a:xfrm>
          <a:prstGeom prst="rect">
            <a:avLst/>
          </a:prstGeom>
        </p:spPr>
      </p:pic>
    </p:spTree>
    <p:extLst>
      <p:ext uri="{BB962C8B-B14F-4D97-AF65-F5344CB8AC3E}">
        <p14:creationId xmlns:p14="http://schemas.microsoft.com/office/powerpoint/2010/main" val="746901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3200691"/>
            <a:ext cx="3146711" cy="448276"/>
          </a:xfrm>
          <a:prstGeom prst="rect">
            <a:avLst/>
          </a:prstGeom>
        </p:spPr>
      </p:pic>
    </p:spTree>
    <p:extLst>
      <p:ext uri="{BB962C8B-B14F-4D97-AF65-F5344CB8AC3E}">
        <p14:creationId xmlns:p14="http://schemas.microsoft.com/office/powerpoint/2010/main" val="1912042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704955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089478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68573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04606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0720318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59" tIns="107555" rIns="143407" bIns="107555"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192"/>
            <a:r>
              <a:rPr lang="en-US" sz="2353">
                <a:gradFill>
                  <a:gsLst>
                    <a:gs pos="96653">
                      <a:srgbClr val="FFFFFF"/>
                    </a:gs>
                    <a:gs pos="0">
                      <a:srgbClr val="FFFFFF"/>
                    </a:gs>
                  </a:gsLst>
                  <a:lin ang="5400000" scaled="0"/>
                </a:gradFill>
              </a:rPr>
              <a:t>February 28-March 2  | Los Angeles</a:t>
            </a: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371369" y="1936606"/>
            <a:ext cx="3954949" cy="2088239"/>
          </a:xfrm>
          <a:prstGeom prst="rect">
            <a:avLst/>
          </a:prstGeom>
        </p:spPr>
      </p:pic>
      <p:sp>
        <p:nvSpPr>
          <p:cNvPr id="3" name="TextBox 2"/>
          <p:cNvSpPr txBox="1"/>
          <p:nvPr userDrawn="1"/>
        </p:nvSpPr>
        <p:spPr>
          <a:xfrm>
            <a:off x="269241" y="6042161"/>
            <a:ext cx="1189221" cy="566656"/>
          </a:xfrm>
          <a:prstGeom prst="rect">
            <a:avLst/>
          </a:prstGeom>
          <a:noFill/>
        </p:spPr>
        <p:txBody>
          <a:bodyPr wrap="none" lIns="179259" tIns="143407" rIns="179259" bIns="143407" rtlCol="0">
            <a:spAutoFit/>
          </a:bodyPr>
          <a:lstStyle/>
          <a:p>
            <a:pPr defTabSz="914192">
              <a:lnSpc>
                <a:spcPct val="90000"/>
              </a:lnSpc>
              <a:spcAft>
                <a:spcPts val="588"/>
              </a:spcAft>
            </a:pPr>
            <a:r>
              <a:rPr lang="en-US" sz="1961">
                <a:gradFill>
                  <a:gsLst>
                    <a:gs pos="2917">
                      <a:srgbClr val="FFFFFF"/>
                    </a:gs>
                    <a:gs pos="30000">
                      <a:srgbClr val="FFFFFF"/>
                    </a:gs>
                  </a:gsLst>
                  <a:lin ang="5400000" scaled="0"/>
                </a:gradFill>
              </a:rPr>
              <a:t>#Env17</a:t>
            </a:r>
          </a:p>
        </p:txBody>
      </p:sp>
    </p:spTree>
    <p:extLst>
      <p:ext uri="{BB962C8B-B14F-4D97-AF65-F5344CB8AC3E}">
        <p14:creationId xmlns:p14="http://schemas.microsoft.com/office/powerpoint/2010/main" val="3196233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233488" y="855373"/>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#hashtag</a:t>
            </a:r>
          </a:p>
        </p:txBody>
      </p:sp>
      <p:sp>
        <p:nvSpPr>
          <p:cNvPr id="15" name="Text Placeholder 4"/>
          <p:cNvSpPr>
            <a:spLocks noGrp="1"/>
          </p:cNvSpPr>
          <p:nvPr>
            <p:ph type="body" sz="quarter" idx="16" hasCustomPrompt="1"/>
          </p:nvPr>
        </p:nvSpPr>
        <p:spPr>
          <a:xfrm>
            <a:off x="8785246" y="299808"/>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30"/>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17681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8901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329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245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067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26891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963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407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814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987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842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650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7" y="2"/>
            <a:ext cx="6992415" cy="6857999"/>
          </a:xfrm>
          <a:prstGeom prst="rect">
            <a:avLst/>
          </a:prstGeom>
        </p:spPr>
      </p:pic>
    </p:spTree>
    <p:extLst>
      <p:ext uri="{BB962C8B-B14F-4D97-AF65-F5344CB8AC3E}">
        <p14:creationId xmlns:p14="http://schemas.microsoft.com/office/powerpoint/2010/main" val="149919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9769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19611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2502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99444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228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302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93344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D83B0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141650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3392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29828" y="365129"/>
            <a:ext cx="10515600" cy="1325563"/>
          </a:xfrm>
        </p:spPr>
        <p:txBody>
          <a:bodyPr anchor="t"/>
          <a:lstStyle/>
          <a:p>
            <a:r>
              <a:rPr lang="en-US"/>
              <a:t>Click to edit Master title style</a:t>
            </a:r>
          </a:p>
        </p:txBody>
      </p:sp>
      <p:sp>
        <p:nvSpPr>
          <p:cNvPr id="6" name="Text Placeholder 5"/>
          <p:cNvSpPr>
            <a:spLocks noGrp="1"/>
          </p:cNvSpPr>
          <p:nvPr>
            <p:ph type="body" sz="quarter" idx="10"/>
          </p:nvPr>
        </p:nvSpPr>
        <p:spPr>
          <a:xfrm>
            <a:off x="269242" y="1189185"/>
            <a:ext cx="11653523" cy="2051904"/>
          </a:xfrm>
        </p:spPr>
        <p:txBody>
          <a:bodyPr anchor="t"/>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2176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429828" y="365129"/>
            <a:ext cx="10515600" cy="1325563"/>
          </a:xfrm>
        </p:spPr>
        <p:txBody>
          <a:bodyPr anchor="t"/>
          <a:lstStyle/>
          <a:p>
            <a:r>
              <a:rPr lang="en-US"/>
              <a:t>Click to edit Master title style</a:t>
            </a:r>
          </a:p>
        </p:txBody>
      </p:sp>
      <p:sp>
        <p:nvSpPr>
          <p:cNvPr id="4" name="Text Placeholder 3"/>
          <p:cNvSpPr>
            <a:spLocks noGrp="1"/>
          </p:cNvSpPr>
          <p:nvPr>
            <p:ph type="body" sz="quarter" idx="10"/>
          </p:nvPr>
        </p:nvSpPr>
        <p:spPr>
          <a:xfrm>
            <a:off x="269244" y="1189181"/>
            <a:ext cx="5378548" cy="1943268"/>
          </a:xfrm>
        </p:spPr>
        <p:txBody>
          <a:bodyPr wrap="square" anchor="t">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81"/>
            <a:ext cx="5378548" cy="1943268"/>
          </a:xfrm>
        </p:spPr>
        <p:txBody>
          <a:bodyPr wrap="square" anchor="t">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82314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85"/>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49202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rgbClr val="73737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901" y="1768485"/>
            <a:ext cx="11231365" cy="1427699"/>
          </a:xfrm>
        </p:spPr>
        <p:txBody>
          <a:bodyPr/>
          <a:lstStyle>
            <a:lvl1pPr marL="0" indent="0">
              <a:buNone/>
              <a:defRPr lang="en-US" sz="8798" i="0" kern="1200" spc="-100" baseline="0" dirty="0" smtClean="0">
                <a:solidFill>
                  <a:schemeClr val="bg1"/>
                </a:soli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Click to edit title style</a:t>
            </a:r>
          </a:p>
        </p:txBody>
      </p:sp>
      <p:sp>
        <p:nvSpPr>
          <p:cNvPr id="4" name="Text Placeholder 8"/>
          <p:cNvSpPr>
            <a:spLocks noGrp="1"/>
          </p:cNvSpPr>
          <p:nvPr>
            <p:ph type="body" sz="quarter" idx="11" hasCustomPrompt="1"/>
          </p:nvPr>
        </p:nvSpPr>
        <p:spPr>
          <a:xfrm>
            <a:off x="512897" y="3219166"/>
            <a:ext cx="7515595" cy="636777"/>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421876504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9" y="1447800"/>
            <a:ext cx="11151917"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323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5553796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descr="MRM-McCANN_2Col_PMS_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08320" y="6503372"/>
            <a:ext cx="975360" cy="206257"/>
          </a:xfrm>
          <a:prstGeom prst="rect">
            <a:avLst/>
          </a:prstGeom>
        </p:spPr>
      </p:pic>
    </p:spTree>
    <p:extLst>
      <p:ext uri="{BB962C8B-B14F-4D97-AF65-F5344CB8AC3E}">
        <p14:creationId xmlns:p14="http://schemas.microsoft.com/office/powerpoint/2010/main" val="19854736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6E7E57-8975-48FA-BA96-45CDFD6A8686}"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0C29FE-ED86-4CE9-A6B9-EC7F521EB27B}" type="slidenum">
              <a:rPr lang="en-US" smtClean="0"/>
              <a:t>‹#›</a:t>
            </a:fld>
            <a:endParaRPr lang="en-US"/>
          </a:p>
        </p:txBody>
      </p:sp>
    </p:spTree>
    <p:extLst>
      <p:ext uri="{BB962C8B-B14F-4D97-AF65-F5344CB8AC3E}">
        <p14:creationId xmlns:p14="http://schemas.microsoft.com/office/powerpoint/2010/main" val="16558537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1018107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891179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5252330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8360320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721685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018953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3164170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9367567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545960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46759419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9388847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spTree>
    <p:extLst>
      <p:ext uri="{BB962C8B-B14F-4D97-AF65-F5344CB8AC3E}">
        <p14:creationId xmlns:p14="http://schemas.microsoft.com/office/powerpoint/2010/main" val="267270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59884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957737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863862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2619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63814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749074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94483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6977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075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572126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7"/>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4"/>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4"/>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7"/>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7"/>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7"/>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7"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0486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grpSp>
        <p:nvGrpSpPr>
          <p:cNvPr id="12" name="Group 11"/>
          <p:cNvGrpSpPr/>
          <p:nvPr userDrawn="1"/>
        </p:nvGrpSpPr>
        <p:grpSpPr>
          <a:xfrm>
            <a:off x="7342827"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4"/>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7"/>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7"/>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722525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5"/>
            <a:ext cx="7171337" cy="1792326"/>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563064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8"/>
            <a:ext cx="11655078" cy="2263268"/>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101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6"/>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62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7644"/>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731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7644"/>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702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184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3"/>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6874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3"/>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6137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94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388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9"/>
            <a:ext cx="4795873" cy="1484704"/>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72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8051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5556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1"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102394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7"/>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98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418293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68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8"/>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093199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0146484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380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2" y="585789"/>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2" y="4218496"/>
            <a:ext cx="1849865" cy="614912"/>
          </a:xfrm>
          <a:prstGeom prst="rect">
            <a:avLst/>
          </a:prstGeom>
          <a:noFill/>
        </p:spPr>
        <p:txBody>
          <a:bodyPr wrap="none" lIns="0" tIns="0" rIns="0" bIns="0" rtlCol="0">
            <a:spAutoFit/>
          </a:bodyPr>
          <a:lstStyle/>
          <a:p>
            <a:pPr algn="l"/>
            <a:r>
              <a:rPr lang="en-US" sz="1998">
                <a:gradFill>
                  <a:gsLst>
                    <a:gs pos="80176">
                      <a:schemeClr val="tx1"/>
                    </a:gs>
                    <a:gs pos="68282">
                      <a:schemeClr val="tx1"/>
                    </a:gs>
                  </a:gsLst>
                  <a:lin ang="5400000" scaled="0"/>
                </a:gradFill>
              </a:rPr>
              <a:t>July 18–20, 2018</a:t>
            </a:r>
          </a:p>
          <a:p>
            <a:pPr algn="l"/>
            <a:r>
              <a:rPr lang="en-US" sz="1998">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21"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1" y="2322537"/>
            <a:ext cx="3012187" cy="1524595"/>
          </a:xfrm>
          <a:prstGeom prst="rect">
            <a:avLst/>
          </a:prstGeom>
        </p:spPr>
      </p:pic>
    </p:spTree>
    <p:extLst>
      <p:ext uri="{BB962C8B-B14F-4D97-AF65-F5344CB8AC3E}">
        <p14:creationId xmlns:p14="http://schemas.microsoft.com/office/powerpoint/2010/main" val="131006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2" y="4219065"/>
            <a:ext cx="1849865" cy="614912"/>
          </a:xfrm>
          <a:prstGeom prst="rect">
            <a:avLst/>
          </a:prstGeom>
          <a:noFill/>
        </p:spPr>
        <p:txBody>
          <a:bodyPr wrap="none" lIns="0" tIns="0" rIns="0" bIns="0" rtlCol="0">
            <a:spAutoFit/>
          </a:bodyPr>
          <a:lstStyle/>
          <a:p>
            <a:pPr algn="l"/>
            <a:r>
              <a:rPr lang="en-US" sz="1998">
                <a:gradFill>
                  <a:gsLst>
                    <a:gs pos="82234">
                      <a:schemeClr val="accent2"/>
                    </a:gs>
                    <a:gs pos="68282">
                      <a:schemeClr val="accent2"/>
                    </a:gs>
                  </a:gsLst>
                  <a:lin ang="5400000" scaled="0"/>
                </a:gradFill>
              </a:rPr>
              <a:t>July 18–20, 2018</a:t>
            </a:r>
          </a:p>
          <a:p>
            <a:pPr algn="l"/>
            <a:r>
              <a:rPr lang="en-US" sz="1998">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1" y="2322537"/>
            <a:ext cx="3012188" cy="1524595"/>
          </a:xfrm>
          <a:prstGeom prst="rect">
            <a:avLst/>
          </a:prstGeom>
        </p:spPr>
      </p:pic>
    </p:spTree>
    <p:extLst>
      <p:ext uri="{BB962C8B-B14F-4D97-AF65-F5344CB8AC3E}">
        <p14:creationId xmlns:p14="http://schemas.microsoft.com/office/powerpoint/2010/main" val="1348483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596"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90" y="589607"/>
            <a:ext cx="3200400" cy="307840"/>
          </a:xfrm>
        </p:spPr>
        <p:txBody>
          <a:bodyPr lIns="0" tIns="0" rIns="0" bIns="0"/>
          <a:lstStyle>
            <a:lvl1pPr marL="0" indent="0" algn="r">
              <a:buNone/>
              <a:defRPr sz="1998">
                <a:latin typeface="+mn-lt"/>
              </a:defRPr>
            </a:lvl1pPr>
            <a:lvl2pPr marL="342465" indent="0">
              <a:buNone/>
              <a:defRPr sz="1998"/>
            </a:lvl2pPr>
            <a:lvl3pPr marL="570774" indent="0">
              <a:buNone/>
              <a:defRPr sz="1998"/>
            </a:lvl3pPr>
            <a:lvl4pPr marL="799084" indent="0">
              <a:buNone/>
              <a:defRPr sz="1998"/>
            </a:lvl4pPr>
            <a:lvl5pPr marL="1027394" indent="0">
              <a:buNone/>
              <a:defRPr sz="1998"/>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89"/>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2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0866" y="2584761"/>
            <a:ext cx="9144000" cy="553998"/>
          </a:xfrm>
          <a:noFill/>
        </p:spPr>
        <p:txBody>
          <a:bodyPr lIns="0" tIns="0" rIns="0" bIns="0" anchor="b" anchorCtr="0">
            <a:spAutoFit/>
          </a:bodyPr>
          <a:lstStyle>
            <a:lvl1pPr>
              <a:defRPr sz="3596"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0866" y="3567383"/>
            <a:ext cx="9144000" cy="307777"/>
          </a:xfrm>
          <a:noFill/>
        </p:spPr>
        <p:txBody>
          <a:bodyPr wrap="square" lIns="0" tIns="0" rIns="0" bIns="0">
            <a:spAutoFit/>
          </a:bodyPr>
          <a:lstStyle>
            <a:lvl1pPr marL="0" indent="0">
              <a:spcBef>
                <a:spcPts val="0"/>
              </a:spcBef>
              <a:buNone/>
              <a:defRPr sz="19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1" name="Group 10">
            <a:extLst>
              <a:ext uri="{FF2B5EF4-FFF2-40B4-BE49-F238E27FC236}">
                <a16:creationId xmlns:a16="http://schemas.microsoft.com/office/drawing/2014/main" id="{64554B8D-7B93-475B-875E-566A581C160D}"/>
              </a:ext>
            </a:extLst>
          </p:cNvPr>
          <p:cNvGrpSpPr/>
          <p:nvPr userDrawn="1"/>
        </p:nvGrpSpPr>
        <p:grpSpPr>
          <a:xfrm>
            <a:off x="1" y="5244016"/>
            <a:ext cx="12192000" cy="1613984"/>
            <a:chOff x="-1" y="4737267"/>
            <a:chExt cx="12436476" cy="2257258"/>
          </a:xfrm>
        </p:grpSpPr>
        <p:sp>
          <p:nvSpPr>
            <p:cNvPr id="12" name="Rectangle 11">
              <a:extLst>
                <a:ext uri="{FF2B5EF4-FFF2-40B4-BE49-F238E27FC236}">
                  <a16:creationId xmlns:a16="http://schemas.microsoft.com/office/drawing/2014/main" id="{8F078A41-953F-4892-9AA8-58DD37A84B94}"/>
                </a:ext>
              </a:extLst>
            </p:cNvPr>
            <p:cNvSpPr/>
            <p:nvPr/>
          </p:nvSpPr>
          <p:spPr bwMode="auto">
            <a:xfrm>
              <a:off x="11446668" y="4979312"/>
              <a:ext cx="989807" cy="19112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235">
              <a:extLst>
                <a:ext uri="{FF2B5EF4-FFF2-40B4-BE49-F238E27FC236}">
                  <a16:creationId xmlns:a16="http://schemas.microsoft.com/office/drawing/2014/main" id="{0DE14629-D442-4DE7-A471-6526F820E54E}"/>
                </a:ext>
              </a:extLst>
            </p:cNvPr>
            <p:cNvSpPr>
              <a:spLocks noChangeArrowheads="1"/>
            </p:cNvSpPr>
            <p:nvPr/>
          </p:nvSpPr>
          <p:spPr bwMode="auto">
            <a:xfrm>
              <a:off x="-1" y="6617593"/>
              <a:ext cx="12436475" cy="376932"/>
            </a:xfrm>
            <a:prstGeom prst="rect">
              <a:avLst/>
            </a:prstGeom>
            <a:solidFill>
              <a:schemeClr val="bg1">
                <a:lumMod val="65000"/>
              </a:schemeClr>
            </a:solidFill>
            <a:ln>
              <a:noFill/>
            </a:ln>
          </p:spPr>
          <p:txBody>
            <a:bodyPr vert="horz" wrap="square" lIns="89642" tIns="44821" rIns="89642" bIns="44821" numCol="1" anchor="t" anchorCtr="0" compatLnSpc="1">
              <a:prstTxWarp prst="textNoShape">
                <a:avLst/>
              </a:prstTxWarp>
            </a:bodyPr>
            <a:lstStyle/>
            <a:p>
              <a:pPr defTabSz="913300">
                <a:defRPr/>
              </a:pPr>
              <a:r>
                <a:rPr lang="en-IN" sz="1729">
                  <a:solidFill>
                    <a:srgbClr val="505050"/>
                  </a:solidFill>
                  <a:latin typeface="Segoe UI"/>
                </a:rPr>
                <a:t> </a:t>
              </a:r>
            </a:p>
          </p:txBody>
        </p:sp>
        <p:grpSp>
          <p:nvGrpSpPr>
            <p:cNvPr id="14" name="Group 13">
              <a:extLst>
                <a:ext uri="{FF2B5EF4-FFF2-40B4-BE49-F238E27FC236}">
                  <a16:creationId xmlns:a16="http://schemas.microsoft.com/office/drawing/2014/main" id="{8F1DD8A4-798C-47A3-AAE5-4E059E157F56}"/>
                </a:ext>
              </a:extLst>
            </p:cNvPr>
            <p:cNvGrpSpPr/>
            <p:nvPr/>
          </p:nvGrpSpPr>
          <p:grpSpPr>
            <a:xfrm>
              <a:off x="11942309" y="6072380"/>
              <a:ext cx="494166" cy="922143"/>
              <a:chOff x="4709208" y="5957341"/>
              <a:chExt cx="555814" cy="1037183"/>
            </a:xfrm>
          </p:grpSpPr>
          <p:sp>
            <p:nvSpPr>
              <p:cNvPr id="515" name="Rectangle 514">
                <a:extLst>
                  <a:ext uri="{FF2B5EF4-FFF2-40B4-BE49-F238E27FC236}">
                    <a16:creationId xmlns:a16="http://schemas.microsoft.com/office/drawing/2014/main" id="{A2F08F00-899F-4E99-AF76-C7701A2F4E4B}"/>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6" name="Group 515">
                <a:extLst>
                  <a:ext uri="{FF2B5EF4-FFF2-40B4-BE49-F238E27FC236}">
                    <a16:creationId xmlns:a16="http://schemas.microsoft.com/office/drawing/2014/main" id="{5FCFDBBF-A0ED-4DD1-923B-1B05C816E4EC}"/>
                  </a:ext>
                </a:extLst>
              </p:cNvPr>
              <p:cNvGrpSpPr/>
              <p:nvPr/>
            </p:nvGrpSpPr>
            <p:grpSpPr>
              <a:xfrm>
                <a:off x="4777317" y="6004034"/>
                <a:ext cx="428866" cy="839666"/>
                <a:chOff x="3384550" y="5672305"/>
                <a:chExt cx="481013" cy="1095375"/>
              </a:xfrm>
              <a:solidFill>
                <a:schemeClr val="bg1">
                  <a:lumMod val="85000"/>
                </a:schemeClr>
              </a:solidFill>
            </p:grpSpPr>
            <p:sp>
              <p:nvSpPr>
                <p:cNvPr id="517" name="Rectangle 300">
                  <a:extLst>
                    <a:ext uri="{FF2B5EF4-FFF2-40B4-BE49-F238E27FC236}">
                      <a16:creationId xmlns:a16="http://schemas.microsoft.com/office/drawing/2014/main" id="{8937BDA0-CE44-4FEF-9DB1-7E9ABCFF8453}"/>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8" name="Rectangle 301">
                  <a:extLst>
                    <a:ext uri="{FF2B5EF4-FFF2-40B4-BE49-F238E27FC236}">
                      <a16:creationId xmlns:a16="http://schemas.microsoft.com/office/drawing/2014/main" id="{A0335557-189F-4040-866E-E467A8AA9BA7}"/>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9" name="Rectangle 302">
                  <a:extLst>
                    <a:ext uri="{FF2B5EF4-FFF2-40B4-BE49-F238E27FC236}">
                      <a16:creationId xmlns:a16="http://schemas.microsoft.com/office/drawing/2014/main" id="{F85F4190-CCD4-48E1-B180-34E8157B15ED}"/>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0" name="Rectangle 303">
                  <a:extLst>
                    <a:ext uri="{FF2B5EF4-FFF2-40B4-BE49-F238E27FC236}">
                      <a16:creationId xmlns:a16="http://schemas.microsoft.com/office/drawing/2014/main" id="{FBE95288-F00F-4F2D-B523-98697D11C150}"/>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1" name="Rectangle 304">
                  <a:extLst>
                    <a:ext uri="{FF2B5EF4-FFF2-40B4-BE49-F238E27FC236}">
                      <a16:creationId xmlns:a16="http://schemas.microsoft.com/office/drawing/2014/main" id="{1D7E8CCA-27AB-4E6C-A24C-9E006316B270}"/>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2" name="Rectangle 305">
                  <a:extLst>
                    <a:ext uri="{FF2B5EF4-FFF2-40B4-BE49-F238E27FC236}">
                      <a16:creationId xmlns:a16="http://schemas.microsoft.com/office/drawing/2014/main" id="{1FB2E232-D6B6-41DE-A7B8-6D5AAC2D506F}"/>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3" name="Rectangle 306">
                  <a:extLst>
                    <a:ext uri="{FF2B5EF4-FFF2-40B4-BE49-F238E27FC236}">
                      <a16:creationId xmlns:a16="http://schemas.microsoft.com/office/drawing/2014/main" id="{578B5BF1-C8E7-4645-952C-CF4F18DCD138}"/>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4" name="Rectangle 307">
                  <a:extLst>
                    <a:ext uri="{FF2B5EF4-FFF2-40B4-BE49-F238E27FC236}">
                      <a16:creationId xmlns:a16="http://schemas.microsoft.com/office/drawing/2014/main" id="{9DB8BACF-9DED-48D1-9306-0D67EC757E96}"/>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5" name="Rectangle 308">
                  <a:extLst>
                    <a:ext uri="{FF2B5EF4-FFF2-40B4-BE49-F238E27FC236}">
                      <a16:creationId xmlns:a16="http://schemas.microsoft.com/office/drawing/2014/main" id="{6AA06E34-0E45-4ED8-B25A-7013CA5E9003}"/>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6" name="Rectangle 309">
                  <a:extLst>
                    <a:ext uri="{FF2B5EF4-FFF2-40B4-BE49-F238E27FC236}">
                      <a16:creationId xmlns:a16="http://schemas.microsoft.com/office/drawing/2014/main" id="{24873C68-1F1F-4E2A-91A5-1F86557A9C0F}"/>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7" name="Rectangle 310">
                  <a:extLst>
                    <a:ext uri="{FF2B5EF4-FFF2-40B4-BE49-F238E27FC236}">
                      <a16:creationId xmlns:a16="http://schemas.microsoft.com/office/drawing/2014/main" id="{0949544F-55FD-431C-B525-2BC61FF5CBAD}"/>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8" name="Rectangle 311">
                  <a:extLst>
                    <a:ext uri="{FF2B5EF4-FFF2-40B4-BE49-F238E27FC236}">
                      <a16:creationId xmlns:a16="http://schemas.microsoft.com/office/drawing/2014/main" id="{156783DE-0412-45A4-BE9F-7DDA6E3506CD}"/>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9" name="Rectangle 312">
                  <a:extLst>
                    <a:ext uri="{FF2B5EF4-FFF2-40B4-BE49-F238E27FC236}">
                      <a16:creationId xmlns:a16="http://schemas.microsoft.com/office/drawing/2014/main" id="{817C9C6B-D300-494E-B4C8-7808FF607CBD}"/>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0" name="Rectangle 313">
                  <a:extLst>
                    <a:ext uri="{FF2B5EF4-FFF2-40B4-BE49-F238E27FC236}">
                      <a16:creationId xmlns:a16="http://schemas.microsoft.com/office/drawing/2014/main" id="{D301D6D9-BDF1-4446-8B23-E29499E1A629}"/>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1" name="Rectangle 314">
                  <a:extLst>
                    <a:ext uri="{FF2B5EF4-FFF2-40B4-BE49-F238E27FC236}">
                      <a16:creationId xmlns:a16="http://schemas.microsoft.com/office/drawing/2014/main" id="{6BDC6AAD-D68B-4517-A6D4-03C7B35978C7}"/>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2" name="Rectangle 315">
                  <a:extLst>
                    <a:ext uri="{FF2B5EF4-FFF2-40B4-BE49-F238E27FC236}">
                      <a16:creationId xmlns:a16="http://schemas.microsoft.com/office/drawing/2014/main" id="{A62318BF-E1F8-41F0-A6F3-6DC9393607D4}"/>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3" name="Rectangle 316">
                  <a:extLst>
                    <a:ext uri="{FF2B5EF4-FFF2-40B4-BE49-F238E27FC236}">
                      <a16:creationId xmlns:a16="http://schemas.microsoft.com/office/drawing/2014/main" id="{509CE1CC-AE9D-432F-82E4-FD2E23E717AD}"/>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4" name="Rectangle 317">
                  <a:extLst>
                    <a:ext uri="{FF2B5EF4-FFF2-40B4-BE49-F238E27FC236}">
                      <a16:creationId xmlns:a16="http://schemas.microsoft.com/office/drawing/2014/main" id="{9D802E6C-AC3E-41F5-850A-5E638B6B7EBB}"/>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5" name="Rectangle 318">
                  <a:extLst>
                    <a:ext uri="{FF2B5EF4-FFF2-40B4-BE49-F238E27FC236}">
                      <a16:creationId xmlns:a16="http://schemas.microsoft.com/office/drawing/2014/main" id="{3670BFE0-9151-4157-BCC1-B859C3295236}"/>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6" name="Rectangle 319">
                  <a:extLst>
                    <a:ext uri="{FF2B5EF4-FFF2-40B4-BE49-F238E27FC236}">
                      <a16:creationId xmlns:a16="http://schemas.microsoft.com/office/drawing/2014/main" id="{5612DA89-2F6D-45C0-BF51-657C95CDF4BD}"/>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7" name="Rectangle 320">
                  <a:extLst>
                    <a:ext uri="{FF2B5EF4-FFF2-40B4-BE49-F238E27FC236}">
                      <a16:creationId xmlns:a16="http://schemas.microsoft.com/office/drawing/2014/main" id="{88962FBE-A8D1-47CB-A05A-0AC2F33E0010}"/>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8" name="Rectangle 321">
                  <a:extLst>
                    <a:ext uri="{FF2B5EF4-FFF2-40B4-BE49-F238E27FC236}">
                      <a16:creationId xmlns:a16="http://schemas.microsoft.com/office/drawing/2014/main" id="{F3C40426-4CF0-4B69-982D-311F2C443767}"/>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9" name="Rectangle 322">
                  <a:extLst>
                    <a:ext uri="{FF2B5EF4-FFF2-40B4-BE49-F238E27FC236}">
                      <a16:creationId xmlns:a16="http://schemas.microsoft.com/office/drawing/2014/main" id="{EBFD62B5-5D06-4243-A4C0-8835BAC48A0B}"/>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0" name="Rectangle 323">
                  <a:extLst>
                    <a:ext uri="{FF2B5EF4-FFF2-40B4-BE49-F238E27FC236}">
                      <a16:creationId xmlns:a16="http://schemas.microsoft.com/office/drawing/2014/main" id="{1EB5B054-D058-4D7E-BB3F-65D05FA378D0}"/>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1" name="Rectangle 324">
                  <a:extLst>
                    <a:ext uri="{FF2B5EF4-FFF2-40B4-BE49-F238E27FC236}">
                      <a16:creationId xmlns:a16="http://schemas.microsoft.com/office/drawing/2014/main" id="{A91D7C5C-C8E1-4973-A1D6-F7DA7480B269}"/>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2" name="Rectangle 325">
                  <a:extLst>
                    <a:ext uri="{FF2B5EF4-FFF2-40B4-BE49-F238E27FC236}">
                      <a16:creationId xmlns:a16="http://schemas.microsoft.com/office/drawing/2014/main" id="{9F099693-C31C-4D5A-8185-A0670635BBDA}"/>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3" name="Rectangle 326">
                  <a:extLst>
                    <a:ext uri="{FF2B5EF4-FFF2-40B4-BE49-F238E27FC236}">
                      <a16:creationId xmlns:a16="http://schemas.microsoft.com/office/drawing/2014/main" id="{8901B1DE-7DE4-4AEE-9BD9-6F3427C1E88E}"/>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4" name="Rectangle 327">
                  <a:extLst>
                    <a:ext uri="{FF2B5EF4-FFF2-40B4-BE49-F238E27FC236}">
                      <a16:creationId xmlns:a16="http://schemas.microsoft.com/office/drawing/2014/main" id="{C7B286D3-C49A-4995-9BA8-AFE197D5328D}"/>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5" name="Rectangle 328">
                  <a:extLst>
                    <a:ext uri="{FF2B5EF4-FFF2-40B4-BE49-F238E27FC236}">
                      <a16:creationId xmlns:a16="http://schemas.microsoft.com/office/drawing/2014/main" id="{CC3CA3E3-D7E2-49D4-9E36-3AE6BEA68214}"/>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6" name="Rectangle 329">
                  <a:extLst>
                    <a:ext uri="{FF2B5EF4-FFF2-40B4-BE49-F238E27FC236}">
                      <a16:creationId xmlns:a16="http://schemas.microsoft.com/office/drawing/2014/main" id="{CF2FCE14-F3BC-4CBF-A5E4-F11C941D8DC9}"/>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7" name="Rectangle 330">
                  <a:extLst>
                    <a:ext uri="{FF2B5EF4-FFF2-40B4-BE49-F238E27FC236}">
                      <a16:creationId xmlns:a16="http://schemas.microsoft.com/office/drawing/2014/main" id="{7FC78B1E-5461-472D-A35A-6E51D20D3962}"/>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8" name="Rectangle 331">
                  <a:extLst>
                    <a:ext uri="{FF2B5EF4-FFF2-40B4-BE49-F238E27FC236}">
                      <a16:creationId xmlns:a16="http://schemas.microsoft.com/office/drawing/2014/main" id="{7C48EA2C-8FB0-4173-89A5-624450292BDD}"/>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15" name="Rectangle 14">
              <a:extLst>
                <a:ext uri="{FF2B5EF4-FFF2-40B4-BE49-F238E27FC236}">
                  <a16:creationId xmlns:a16="http://schemas.microsoft.com/office/drawing/2014/main" id="{0764031C-CF84-4BDF-BF14-8E54247CAAC1}"/>
                </a:ext>
              </a:extLst>
            </p:cNvPr>
            <p:cNvSpPr/>
            <p:nvPr/>
          </p:nvSpPr>
          <p:spPr bwMode="auto">
            <a:xfrm>
              <a:off x="11317925" y="5916433"/>
              <a:ext cx="577736" cy="107809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C565C63-0BF7-4C5E-B765-437D65FD3AF0}"/>
                </a:ext>
              </a:extLst>
            </p:cNvPr>
            <p:cNvGrpSpPr/>
            <p:nvPr/>
          </p:nvGrpSpPr>
          <p:grpSpPr>
            <a:xfrm>
              <a:off x="11392963" y="5990263"/>
              <a:ext cx="427661" cy="870165"/>
              <a:chOff x="3384550" y="5672305"/>
              <a:chExt cx="481013" cy="1095375"/>
            </a:xfrm>
            <a:solidFill>
              <a:schemeClr val="bg1">
                <a:lumMod val="85000"/>
              </a:schemeClr>
            </a:solidFill>
          </p:grpSpPr>
          <p:sp>
            <p:nvSpPr>
              <p:cNvPr id="483" name="Rectangle 300">
                <a:extLst>
                  <a:ext uri="{FF2B5EF4-FFF2-40B4-BE49-F238E27FC236}">
                    <a16:creationId xmlns:a16="http://schemas.microsoft.com/office/drawing/2014/main" id="{C5E9A73F-0232-496E-8C32-56BB5260D6F2}"/>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4" name="Rectangle 301">
                <a:extLst>
                  <a:ext uri="{FF2B5EF4-FFF2-40B4-BE49-F238E27FC236}">
                    <a16:creationId xmlns:a16="http://schemas.microsoft.com/office/drawing/2014/main" id="{DEA1B933-707D-4B86-BB6D-A24CB0D5770E}"/>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5" name="Rectangle 302">
                <a:extLst>
                  <a:ext uri="{FF2B5EF4-FFF2-40B4-BE49-F238E27FC236}">
                    <a16:creationId xmlns:a16="http://schemas.microsoft.com/office/drawing/2014/main" id="{5D00CB97-76CF-43CA-A252-5EFA28C9FD63}"/>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6" name="Rectangle 303">
                <a:extLst>
                  <a:ext uri="{FF2B5EF4-FFF2-40B4-BE49-F238E27FC236}">
                    <a16:creationId xmlns:a16="http://schemas.microsoft.com/office/drawing/2014/main" id="{DC4DEAFD-5826-4817-B6BB-D700D624BCE6}"/>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7" name="Rectangle 304">
                <a:extLst>
                  <a:ext uri="{FF2B5EF4-FFF2-40B4-BE49-F238E27FC236}">
                    <a16:creationId xmlns:a16="http://schemas.microsoft.com/office/drawing/2014/main" id="{1987CC5E-0478-488D-A3B8-CE56EE37A95D}"/>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8" name="Rectangle 305">
                <a:extLst>
                  <a:ext uri="{FF2B5EF4-FFF2-40B4-BE49-F238E27FC236}">
                    <a16:creationId xmlns:a16="http://schemas.microsoft.com/office/drawing/2014/main" id="{D0B6D077-7D0B-42C8-AA7B-0876BD10A916}"/>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9" name="Rectangle 306">
                <a:extLst>
                  <a:ext uri="{FF2B5EF4-FFF2-40B4-BE49-F238E27FC236}">
                    <a16:creationId xmlns:a16="http://schemas.microsoft.com/office/drawing/2014/main" id="{5223A2F9-21A9-4BD2-8948-07742DD51084}"/>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0" name="Rectangle 307">
                <a:extLst>
                  <a:ext uri="{FF2B5EF4-FFF2-40B4-BE49-F238E27FC236}">
                    <a16:creationId xmlns:a16="http://schemas.microsoft.com/office/drawing/2014/main" id="{351D1558-DFD8-4E8E-AF01-BA56B8BE4F5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1" name="Rectangle 308">
                <a:extLst>
                  <a:ext uri="{FF2B5EF4-FFF2-40B4-BE49-F238E27FC236}">
                    <a16:creationId xmlns:a16="http://schemas.microsoft.com/office/drawing/2014/main" id="{9E930862-FAB9-4E78-8252-F3FFB7633DED}"/>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2" name="Rectangle 309">
                <a:extLst>
                  <a:ext uri="{FF2B5EF4-FFF2-40B4-BE49-F238E27FC236}">
                    <a16:creationId xmlns:a16="http://schemas.microsoft.com/office/drawing/2014/main" id="{6C7D328E-2B31-486D-BE76-A1C5DD9C7359}"/>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3" name="Rectangle 310">
                <a:extLst>
                  <a:ext uri="{FF2B5EF4-FFF2-40B4-BE49-F238E27FC236}">
                    <a16:creationId xmlns:a16="http://schemas.microsoft.com/office/drawing/2014/main" id="{FCFAEBC1-E19E-4CE9-863D-8F6CE2A3F5E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4" name="Rectangle 311">
                <a:extLst>
                  <a:ext uri="{FF2B5EF4-FFF2-40B4-BE49-F238E27FC236}">
                    <a16:creationId xmlns:a16="http://schemas.microsoft.com/office/drawing/2014/main" id="{79ADB9E8-9636-4277-83CA-D0782AA41B4B}"/>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5" name="Rectangle 312">
                <a:extLst>
                  <a:ext uri="{FF2B5EF4-FFF2-40B4-BE49-F238E27FC236}">
                    <a16:creationId xmlns:a16="http://schemas.microsoft.com/office/drawing/2014/main" id="{011FFC35-A34D-42C3-BDEA-7A3685F0A7B3}"/>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6" name="Rectangle 313">
                <a:extLst>
                  <a:ext uri="{FF2B5EF4-FFF2-40B4-BE49-F238E27FC236}">
                    <a16:creationId xmlns:a16="http://schemas.microsoft.com/office/drawing/2014/main" id="{4D0A56C3-C31A-4CC8-B674-D55CD9928261}"/>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7" name="Rectangle 314">
                <a:extLst>
                  <a:ext uri="{FF2B5EF4-FFF2-40B4-BE49-F238E27FC236}">
                    <a16:creationId xmlns:a16="http://schemas.microsoft.com/office/drawing/2014/main" id="{191B20D7-C6DA-425B-AC69-402A9621CCD5}"/>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8" name="Rectangle 315">
                <a:extLst>
                  <a:ext uri="{FF2B5EF4-FFF2-40B4-BE49-F238E27FC236}">
                    <a16:creationId xmlns:a16="http://schemas.microsoft.com/office/drawing/2014/main" id="{A3B4BAAB-3847-4443-B2DA-1854F2D7EC80}"/>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9" name="Rectangle 316">
                <a:extLst>
                  <a:ext uri="{FF2B5EF4-FFF2-40B4-BE49-F238E27FC236}">
                    <a16:creationId xmlns:a16="http://schemas.microsoft.com/office/drawing/2014/main" id="{38227058-4F75-4008-BB66-680D9BA2C269}"/>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0" name="Rectangle 317">
                <a:extLst>
                  <a:ext uri="{FF2B5EF4-FFF2-40B4-BE49-F238E27FC236}">
                    <a16:creationId xmlns:a16="http://schemas.microsoft.com/office/drawing/2014/main" id="{904E7F3C-5E76-4F27-B799-C44523D219CC}"/>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1" name="Rectangle 318">
                <a:extLst>
                  <a:ext uri="{FF2B5EF4-FFF2-40B4-BE49-F238E27FC236}">
                    <a16:creationId xmlns:a16="http://schemas.microsoft.com/office/drawing/2014/main" id="{6557077D-2395-42D8-B47A-9C4B04E12AF1}"/>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2" name="Rectangle 319">
                <a:extLst>
                  <a:ext uri="{FF2B5EF4-FFF2-40B4-BE49-F238E27FC236}">
                    <a16:creationId xmlns:a16="http://schemas.microsoft.com/office/drawing/2014/main" id="{F5157AA3-0FB7-4BAE-B5F9-22B06D18446B}"/>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3" name="Rectangle 320">
                <a:extLst>
                  <a:ext uri="{FF2B5EF4-FFF2-40B4-BE49-F238E27FC236}">
                    <a16:creationId xmlns:a16="http://schemas.microsoft.com/office/drawing/2014/main" id="{E7B413F3-36F4-4D6A-AA43-CAC885C7E78D}"/>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4" name="Rectangle 321">
                <a:extLst>
                  <a:ext uri="{FF2B5EF4-FFF2-40B4-BE49-F238E27FC236}">
                    <a16:creationId xmlns:a16="http://schemas.microsoft.com/office/drawing/2014/main" id="{279E83F8-844E-4395-9C12-9150FE55C5FE}"/>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5" name="Rectangle 322">
                <a:extLst>
                  <a:ext uri="{FF2B5EF4-FFF2-40B4-BE49-F238E27FC236}">
                    <a16:creationId xmlns:a16="http://schemas.microsoft.com/office/drawing/2014/main" id="{69BB6631-23ED-4643-9120-840E9E87EC23}"/>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6" name="Rectangle 323">
                <a:extLst>
                  <a:ext uri="{FF2B5EF4-FFF2-40B4-BE49-F238E27FC236}">
                    <a16:creationId xmlns:a16="http://schemas.microsoft.com/office/drawing/2014/main" id="{E5FABA27-AB74-47EB-9DE8-57B47BE9799F}"/>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7" name="Rectangle 324">
                <a:extLst>
                  <a:ext uri="{FF2B5EF4-FFF2-40B4-BE49-F238E27FC236}">
                    <a16:creationId xmlns:a16="http://schemas.microsoft.com/office/drawing/2014/main" id="{7044B302-F52C-4B42-B4F5-9FB3029ECDA7}"/>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8" name="Rectangle 325">
                <a:extLst>
                  <a:ext uri="{FF2B5EF4-FFF2-40B4-BE49-F238E27FC236}">
                    <a16:creationId xmlns:a16="http://schemas.microsoft.com/office/drawing/2014/main" id="{D3DDFCA1-7884-4DDF-AEE7-7C10040E591B}"/>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9" name="Rectangle 326">
                <a:extLst>
                  <a:ext uri="{FF2B5EF4-FFF2-40B4-BE49-F238E27FC236}">
                    <a16:creationId xmlns:a16="http://schemas.microsoft.com/office/drawing/2014/main" id="{8722969A-47A4-4BF2-9C46-321F127E1622}"/>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0" name="Rectangle 327">
                <a:extLst>
                  <a:ext uri="{FF2B5EF4-FFF2-40B4-BE49-F238E27FC236}">
                    <a16:creationId xmlns:a16="http://schemas.microsoft.com/office/drawing/2014/main" id="{FAA47038-647A-4784-BDB6-9601EFC08DC4}"/>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1" name="Rectangle 328">
                <a:extLst>
                  <a:ext uri="{FF2B5EF4-FFF2-40B4-BE49-F238E27FC236}">
                    <a16:creationId xmlns:a16="http://schemas.microsoft.com/office/drawing/2014/main" id="{4620B8E1-A73B-4175-85DF-F3A251F65A95}"/>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2" name="Rectangle 329">
                <a:extLst>
                  <a:ext uri="{FF2B5EF4-FFF2-40B4-BE49-F238E27FC236}">
                    <a16:creationId xmlns:a16="http://schemas.microsoft.com/office/drawing/2014/main" id="{DB1A5E82-2DBF-45E0-A59E-619704F551E0}"/>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3" name="Rectangle 330">
                <a:extLst>
                  <a:ext uri="{FF2B5EF4-FFF2-40B4-BE49-F238E27FC236}">
                    <a16:creationId xmlns:a16="http://schemas.microsoft.com/office/drawing/2014/main" id="{33AEB09D-CCE7-43EA-9A80-F50F3C212299}"/>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4" name="Rectangle 331">
                <a:extLst>
                  <a:ext uri="{FF2B5EF4-FFF2-40B4-BE49-F238E27FC236}">
                    <a16:creationId xmlns:a16="http://schemas.microsoft.com/office/drawing/2014/main" id="{360A7927-3523-4838-BE03-6FFE51486E19}"/>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7" name="Rectangle 16">
              <a:extLst>
                <a:ext uri="{FF2B5EF4-FFF2-40B4-BE49-F238E27FC236}">
                  <a16:creationId xmlns:a16="http://schemas.microsoft.com/office/drawing/2014/main" id="{97386FB4-786B-47AA-A01A-8239504C2FF5}"/>
                </a:ext>
              </a:extLst>
            </p:cNvPr>
            <p:cNvSpPr/>
            <p:nvPr/>
          </p:nvSpPr>
          <p:spPr bwMode="auto">
            <a:xfrm>
              <a:off x="10339450" y="5522069"/>
              <a:ext cx="989807" cy="14724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AAD9E993-830A-4E3E-8E78-1875BB455C95}"/>
                </a:ext>
              </a:extLst>
            </p:cNvPr>
            <p:cNvGrpSpPr/>
            <p:nvPr/>
          </p:nvGrpSpPr>
          <p:grpSpPr>
            <a:xfrm>
              <a:off x="4709208" y="5957341"/>
              <a:ext cx="555814" cy="1037183"/>
              <a:chOff x="4709208" y="5957341"/>
              <a:chExt cx="555814" cy="1037183"/>
            </a:xfrm>
          </p:grpSpPr>
          <p:sp>
            <p:nvSpPr>
              <p:cNvPr id="449" name="Rectangle 448">
                <a:extLst>
                  <a:ext uri="{FF2B5EF4-FFF2-40B4-BE49-F238E27FC236}">
                    <a16:creationId xmlns:a16="http://schemas.microsoft.com/office/drawing/2014/main" id="{62E6C785-F5BD-4713-BC94-60EFDBDA4115}"/>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0" name="Group 449">
                <a:extLst>
                  <a:ext uri="{FF2B5EF4-FFF2-40B4-BE49-F238E27FC236}">
                    <a16:creationId xmlns:a16="http://schemas.microsoft.com/office/drawing/2014/main" id="{5E24F5CF-9A5E-46D4-A61E-11D359670A45}"/>
                  </a:ext>
                </a:extLst>
              </p:cNvPr>
              <p:cNvGrpSpPr/>
              <p:nvPr/>
            </p:nvGrpSpPr>
            <p:grpSpPr>
              <a:xfrm>
                <a:off x="4777317" y="6004034"/>
                <a:ext cx="428866" cy="839666"/>
                <a:chOff x="3384550" y="5672305"/>
                <a:chExt cx="481013" cy="1095375"/>
              </a:xfrm>
              <a:solidFill>
                <a:schemeClr val="bg1">
                  <a:lumMod val="85000"/>
                </a:schemeClr>
              </a:solidFill>
            </p:grpSpPr>
            <p:sp>
              <p:nvSpPr>
                <p:cNvPr id="451" name="Rectangle 300">
                  <a:extLst>
                    <a:ext uri="{FF2B5EF4-FFF2-40B4-BE49-F238E27FC236}">
                      <a16:creationId xmlns:a16="http://schemas.microsoft.com/office/drawing/2014/main" id="{9C8B8101-32CF-4A08-8DF9-696E5C6E2A8A}"/>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2" name="Rectangle 301">
                  <a:extLst>
                    <a:ext uri="{FF2B5EF4-FFF2-40B4-BE49-F238E27FC236}">
                      <a16:creationId xmlns:a16="http://schemas.microsoft.com/office/drawing/2014/main" id="{1524550E-4CAC-46A5-A6A6-1826AB04F6F8}"/>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3" name="Rectangle 302">
                  <a:extLst>
                    <a:ext uri="{FF2B5EF4-FFF2-40B4-BE49-F238E27FC236}">
                      <a16:creationId xmlns:a16="http://schemas.microsoft.com/office/drawing/2014/main" id="{577AB376-50BB-434D-8A96-45AA4B8D5C6A}"/>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4" name="Rectangle 303">
                  <a:extLst>
                    <a:ext uri="{FF2B5EF4-FFF2-40B4-BE49-F238E27FC236}">
                      <a16:creationId xmlns:a16="http://schemas.microsoft.com/office/drawing/2014/main" id="{956C2279-CD54-4B2D-9EEC-053F455A36EE}"/>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5" name="Rectangle 304">
                  <a:extLst>
                    <a:ext uri="{FF2B5EF4-FFF2-40B4-BE49-F238E27FC236}">
                      <a16:creationId xmlns:a16="http://schemas.microsoft.com/office/drawing/2014/main" id="{EB780222-1C9D-4764-9A79-3FC5A6E0AB16}"/>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6" name="Rectangle 305">
                  <a:extLst>
                    <a:ext uri="{FF2B5EF4-FFF2-40B4-BE49-F238E27FC236}">
                      <a16:creationId xmlns:a16="http://schemas.microsoft.com/office/drawing/2014/main" id="{52FF718C-5202-4A65-9DD4-E3DCC265DD2E}"/>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7" name="Rectangle 306">
                  <a:extLst>
                    <a:ext uri="{FF2B5EF4-FFF2-40B4-BE49-F238E27FC236}">
                      <a16:creationId xmlns:a16="http://schemas.microsoft.com/office/drawing/2014/main" id="{0E118214-97E2-45EC-93EF-B5378CCF6D05}"/>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8" name="Rectangle 307">
                  <a:extLst>
                    <a:ext uri="{FF2B5EF4-FFF2-40B4-BE49-F238E27FC236}">
                      <a16:creationId xmlns:a16="http://schemas.microsoft.com/office/drawing/2014/main" id="{13E52BB9-E161-4C28-A54E-CBC3FE7AEA8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9" name="Rectangle 308">
                  <a:extLst>
                    <a:ext uri="{FF2B5EF4-FFF2-40B4-BE49-F238E27FC236}">
                      <a16:creationId xmlns:a16="http://schemas.microsoft.com/office/drawing/2014/main" id="{9CFC3863-28CC-429C-83A3-BC7445281970}"/>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0" name="Rectangle 309">
                  <a:extLst>
                    <a:ext uri="{FF2B5EF4-FFF2-40B4-BE49-F238E27FC236}">
                      <a16:creationId xmlns:a16="http://schemas.microsoft.com/office/drawing/2014/main" id="{9A5DC9B5-8F8E-4122-8883-4E73EBEE1297}"/>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1" name="Rectangle 310">
                  <a:extLst>
                    <a:ext uri="{FF2B5EF4-FFF2-40B4-BE49-F238E27FC236}">
                      <a16:creationId xmlns:a16="http://schemas.microsoft.com/office/drawing/2014/main" id="{6F6E59E2-F87D-44FC-8A30-6D41F4EBCF01}"/>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2" name="Rectangle 311">
                  <a:extLst>
                    <a:ext uri="{FF2B5EF4-FFF2-40B4-BE49-F238E27FC236}">
                      <a16:creationId xmlns:a16="http://schemas.microsoft.com/office/drawing/2014/main" id="{129E1F23-75A7-4782-836D-9D58A2D38BB4}"/>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3" name="Rectangle 312">
                  <a:extLst>
                    <a:ext uri="{FF2B5EF4-FFF2-40B4-BE49-F238E27FC236}">
                      <a16:creationId xmlns:a16="http://schemas.microsoft.com/office/drawing/2014/main" id="{97A38023-A30A-4ED0-8800-A367C3D58CCC}"/>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4" name="Rectangle 313">
                  <a:extLst>
                    <a:ext uri="{FF2B5EF4-FFF2-40B4-BE49-F238E27FC236}">
                      <a16:creationId xmlns:a16="http://schemas.microsoft.com/office/drawing/2014/main" id="{35CB905E-9F65-48CD-AFBF-23731C8D7C6C}"/>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5" name="Rectangle 314">
                  <a:extLst>
                    <a:ext uri="{FF2B5EF4-FFF2-40B4-BE49-F238E27FC236}">
                      <a16:creationId xmlns:a16="http://schemas.microsoft.com/office/drawing/2014/main" id="{0D0BE24F-5B1D-42D4-B657-540CEC77F7C9}"/>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6" name="Rectangle 315">
                  <a:extLst>
                    <a:ext uri="{FF2B5EF4-FFF2-40B4-BE49-F238E27FC236}">
                      <a16:creationId xmlns:a16="http://schemas.microsoft.com/office/drawing/2014/main" id="{2EE14F75-ECA4-43BB-B2D5-812DE51C6F7F}"/>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7" name="Rectangle 316">
                  <a:extLst>
                    <a:ext uri="{FF2B5EF4-FFF2-40B4-BE49-F238E27FC236}">
                      <a16:creationId xmlns:a16="http://schemas.microsoft.com/office/drawing/2014/main" id="{127411D5-ACD9-4BC9-85B1-6AEDBA361727}"/>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8" name="Rectangle 317">
                  <a:extLst>
                    <a:ext uri="{FF2B5EF4-FFF2-40B4-BE49-F238E27FC236}">
                      <a16:creationId xmlns:a16="http://schemas.microsoft.com/office/drawing/2014/main" id="{E7AD6DAA-ED68-4333-926E-CC4206F8292D}"/>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9" name="Rectangle 318">
                  <a:extLst>
                    <a:ext uri="{FF2B5EF4-FFF2-40B4-BE49-F238E27FC236}">
                      <a16:creationId xmlns:a16="http://schemas.microsoft.com/office/drawing/2014/main" id="{7439DBB1-14E0-4F31-81D5-1F9805B2AD12}"/>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0" name="Rectangle 319">
                  <a:extLst>
                    <a:ext uri="{FF2B5EF4-FFF2-40B4-BE49-F238E27FC236}">
                      <a16:creationId xmlns:a16="http://schemas.microsoft.com/office/drawing/2014/main" id="{2FEC51A2-F0D0-4930-BC44-9287ED724F65}"/>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1" name="Rectangle 320">
                  <a:extLst>
                    <a:ext uri="{FF2B5EF4-FFF2-40B4-BE49-F238E27FC236}">
                      <a16:creationId xmlns:a16="http://schemas.microsoft.com/office/drawing/2014/main" id="{B2D1E736-E949-461A-883A-01F94E7D7644}"/>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2" name="Rectangle 321">
                  <a:extLst>
                    <a:ext uri="{FF2B5EF4-FFF2-40B4-BE49-F238E27FC236}">
                      <a16:creationId xmlns:a16="http://schemas.microsoft.com/office/drawing/2014/main" id="{C6B88534-7ABC-4197-858E-020B9B29335C}"/>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3" name="Rectangle 322">
                  <a:extLst>
                    <a:ext uri="{FF2B5EF4-FFF2-40B4-BE49-F238E27FC236}">
                      <a16:creationId xmlns:a16="http://schemas.microsoft.com/office/drawing/2014/main" id="{EE8B5A0A-AB7C-40B5-9116-2D35CA153625}"/>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4" name="Rectangle 323">
                  <a:extLst>
                    <a:ext uri="{FF2B5EF4-FFF2-40B4-BE49-F238E27FC236}">
                      <a16:creationId xmlns:a16="http://schemas.microsoft.com/office/drawing/2014/main" id="{4BB26F1B-12EE-4291-8B2E-44849CE0C559}"/>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5" name="Rectangle 324">
                  <a:extLst>
                    <a:ext uri="{FF2B5EF4-FFF2-40B4-BE49-F238E27FC236}">
                      <a16:creationId xmlns:a16="http://schemas.microsoft.com/office/drawing/2014/main" id="{4A3319B7-7372-4510-9324-512CD47A0545}"/>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6" name="Rectangle 325">
                  <a:extLst>
                    <a:ext uri="{FF2B5EF4-FFF2-40B4-BE49-F238E27FC236}">
                      <a16:creationId xmlns:a16="http://schemas.microsoft.com/office/drawing/2014/main" id="{4FEF37E2-AE66-4809-ABE2-AA98249B4861}"/>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7" name="Rectangle 326">
                  <a:extLst>
                    <a:ext uri="{FF2B5EF4-FFF2-40B4-BE49-F238E27FC236}">
                      <a16:creationId xmlns:a16="http://schemas.microsoft.com/office/drawing/2014/main" id="{19E2CDEF-358C-4ABA-8E64-1AC0EAFC0E5D}"/>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8" name="Rectangle 327">
                  <a:extLst>
                    <a:ext uri="{FF2B5EF4-FFF2-40B4-BE49-F238E27FC236}">
                      <a16:creationId xmlns:a16="http://schemas.microsoft.com/office/drawing/2014/main" id="{311BD7F5-EC4A-4095-A9FF-A0AA35CC0532}"/>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9" name="Rectangle 328">
                  <a:extLst>
                    <a:ext uri="{FF2B5EF4-FFF2-40B4-BE49-F238E27FC236}">
                      <a16:creationId xmlns:a16="http://schemas.microsoft.com/office/drawing/2014/main" id="{92F07004-E3C8-41BB-9EF6-50287DE9C3AF}"/>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0" name="Rectangle 329">
                  <a:extLst>
                    <a:ext uri="{FF2B5EF4-FFF2-40B4-BE49-F238E27FC236}">
                      <a16:creationId xmlns:a16="http://schemas.microsoft.com/office/drawing/2014/main" id="{76442830-FCDA-4538-BC1A-1D5D891D7D5A}"/>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1" name="Rectangle 330">
                  <a:extLst>
                    <a:ext uri="{FF2B5EF4-FFF2-40B4-BE49-F238E27FC236}">
                      <a16:creationId xmlns:a16="http://schemas.microsoft.com/office/drawing/2014/main" id="{34258FBB-7ED3-4E8F-9D87-EC62748A7DD6}"/>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2" name="Rectangle 331">
                  <a:extLst>
                    <a:ext uri="{FF2B5EF4-FFF2-40B4-BE49-F238E27FC236}">
                      <a16:creationId xmlns:a16="http://schemas.microsoft.com/office/drawing/2014/main" id="{A6773C8F-532B-4331-8502-11B26666BC61}"/>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grpSp>
          <p:nvGrpSpPr>
            <p:cNvPr id="19" name="Group 18">
              <a:extLst>
                <a:ext uri="{FF2B5EF4-FFF2-40B4-BE49-F238E27FC236}">
                  <a16:creationId xmlns:a16="http://schemas.microsoft.com/office/drawing/2014/main" id="{737763E1-B89F-4933-ABDC-FD0CE7FD28B5}"/>
                </a:ext>
              </a:extLst>
            </p:cNvPr>
            <p:cNvGrpSpPr/>
            <p:nvPr/>
          </p:nvGrpSpPr>
          <p:grpSpPr>
            <a:xfrm>
              <a:off x="2906388" y="5338377"/>
              <a:ext cx="1750352" cy="1656148"/>
              <a:chOff x="2906388" y="5338377"/>
              <a:chExt cx="1750352" cy="1656148"/>
            </a:xfrm>
          </p:grpSpPr>
          <p:sp>
            <p:nvSpPr>
              <p:cNvPr id="414" name="Rectangle 413">
                <a:extLst>
                  <a:ext uri="{FF2B5EF4-FFF2-40B4-BE49-F238E27FC236}">
                    <a16:creationId xmlns:a16="http://schemas.microsoft.com/office/drawing/2014/main" id="{59B3BEDC-1969-48C6-8F5F-52AD74233927}"/>
                  </a:ext>
                </a:extLst>
              </p:cNvPr>
              <p:cNvSpPr/>
              <p:nvPr/>
            </p:nvSpPr>
            <p:spPr bwMode="auto">
              <a:xfrm>
                <a:off x="4006930" y="5781939"/>
                <a:ext cx="649810" cy="12125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5" name="Group 414">
                <a:extLst>
                  <a:ext uri="{FF2B5EF4-FFF2-40B4-BE49-F238E27FC236}">
                    <a16:creationId xmlns:a16="http://schemas.microsoft.com/office/drawing/2014/main" id="{D4462882-56E0-493B-804A-644409C7C0B4}"/>
                  </a:ext>
                </a:extLst>
              </p:cNvPr>
              <p:cNvGrpSpPr/>
              <p:nvPr/>
            </p:nvGrpSpPr>
            <p:grpSpPr>
              <a:xfrm>
                <a:off x="4091329" y="5864979"/>
                <a:ext cx="481013" cy="978721"/>
                <a:chOff x="3384550" y="5672305"/>
                <a:chExt cx="481013" cy="1095375"/>
              </a:xfrm>
              <a:solidFill>
                <a:schemeClr val="bg1">
                  <a:lumMod val="85000"/>
                </a:schemeClr>
              </a:solidFill>
            </p:grpSpPr>
            <p:sp>
              <p:nvSpPr>
                <p:cNvPr id="417" name="Rectangle 300">
                  <a:extLst>
                    <a:ext uri="{FF2B5EF4-FFF2-40B4-BE49-F238E27FC236}">
                      <a16:creationId xmlns:a16="http://schemas.microsoft.com/office/drawing/2014/main" id="{556E1CED-08E9-48C7-9AE1-4FF764DC6A7F}"/>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8" name="Rectangle 301">
                  <a:extLst>
                    <a:ext uri="{FF2B5EF4-FFF2-40B4-BE49-F238E27FC236}">
                      <a16:creationId xmlns:a16="http://schemas.microsoft.com/office/drawing/2014/main" id="{64DC21AB-5AF3-4CE8-A31B-8704D179DD4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9" name="Rectangle 302">
                  <a:extLst>
                    <a:ext uri="{FF2B5EF4-FFF2-40B4-BE49-F238E27FC236}">
                      <a16:creationId xmlns:a16="http://schemas.microsoft.com/office/drawing/2014/main" id="{EE9B650C-90AA-4DB7-A437-CAD3E0850FD1}"/>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0" name="Rectangle 303">
                  <a:extLst>
                    <a:ext uri="{FF2B5EF4-FFF2-40B4-BE49-F238E27FC236}">
                      <a16:creationId xmlns:a16="http://schemas.microsoft.com/office/drawing/2014/main" id="{44C190AF-E4A5-4D00-BCED-90C8DC5B89B9}"/>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1" name="Rectangle 304">
                  <a:extLst>
                    <a:ext uri="{FF2B5EF4-FFF2-40B4-BE49-F238E27FC236}">
                      <a16:creationId xmlns:a16="http://schemas.microsoft.com/office/drawing/2014/main" id="{3F6C1ED7-FEBF-4EBB-809B-C6EDDCE422BE}"/>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2" name="Rectangle 305">
                  <a:extLst>
                    <a:ext uri="{FF2B5EF4-FFF2-40B4-BE49-F238E27FC236}">
                      <a16:creationId xmlns:a16="http://schemas.microsoft.com/office/drawing/2014/main" id="{56F9289F-5AE2-4E31-AC4F-4A8DAD3ABD0E}"/>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3" name="Rectangle 306">
                  <a:extLst>
                    <a:ext uri="{FF2B5EF4-FFF2-40B4-BE49-F238E27FC236}">
                      <a16:creationId xmlns:a16="http://schemas.microsoft.com/office/drawing/2014/main" id="{C5753952-4D2D-4E54-81CE-36F3F1D3D368}"/>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4" name="Rectangle 307">
                  <a:extLst>
                    <a:ext uri="{FF2B5EF4-FFF2-40B4-BE49-F238E27FC236}">
                      <a16:creationId xmlns:a16="http://schemas.microsoft.com/office/drawing/2014/main" id="{33ACEB54-9C43-4FDF-9C82-91C54DBBB3D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5" name="Rectangle 308">
                  <a:extLst>
                    <a:ext uri="{FF2B5EF4-FFF2-40B4-BE49-F238E27FC236}">
                      <a16:creationId xmlns:a16="http://schemas.microsoft.com/office/drawing/2014/main" id="{1F78C629-F450-4F7C-BC62-C9103C3C774B}"/>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6" name="Rectangle 309">
                  <a:extLst>
                    <a:ext uri="{FF2B5EF4-FFF2-40B4-BE49-F238E27FC236}">
                      <a16:creationId xmlns:a16="http://schemas.microsoft.com/office/drawing/2014/main" id="{276712DB-1EC9-4B87-9D23-2F38EDE98E5F}"/>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7" name="Rectangle 310">
                  <a:extLst>
                    <a:ext uri="{FF2B5EF4-FFF2-40B4-BE49-F238E27FC236}">
                      <a16:creationId xmlns:a16="http://schemas.microsoft.com/office/drawing/2014/main" id="{C6EC3A2E-5650-44D2-917F-0126970661F8}"/>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8" name="Rectangle 311">
                  <a:extLst>
                    <a:ext uri="{FF2B5EF4-FFF2-40B4-BE49-F238E27FC236}">
                      <a16:creationId xmlns:a16="http://schemas.microsoft.com/office/drawing/2014/main" id="{A91465CE-9999-4D43-9181-AFA2CE6A6B33}"/>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9" name="Rectangle 312">
                  <a:extLst>
                    <a:ext uri="{FF2B5EF4-FFF2-40B4-BE49-F238E27FC236}">
                      <a16:creationId xmlns:a16="http://schemas.microsoft.com/office/drawing/2014/main" id="{B22F1D20-4DF2-498E-9655-7B70A15CEE94}"/>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0" name="Rectangle 313">
                  <a:extLst>
                    <a:ext uri="{FF2B5EF4-FFF2-40B4-BE49-F238E27FC236}">
                      <a16:creationId xmlns:a16="http://schemas.microsoft.com/office/drawing/2014/main" id="{3482EB5D-17B1-43DA-851C-68359A69D798}"/>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1" name="Rectangle 314">
                  <a:extLst>
                    <a:ext uri="{FF2B5EF4-FFF2-40B4-BE49-F238E27FC236}">
                      <a16:creationId xmlns:a16="http://schemas.microsoft.com/office/drawing/2014/main" id="{554E71B4-280D-4C26-9636-AD65A5717177}"/>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2" name="Rectangle 315">
                  <a:extLst>
                    <a:ext uri="{FF2B5EF4-FFF2-40B4-BE49-F238E27FC236}">
                      <a16:creationId xmlns:a16="http://schemas.microsoft.com/office/drawing/2014/main" id="{AFB5241D-31AC-4685-A792-FE01F45EA5A1}"/>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3" name="Rectangle 316">
                  <a:extLst>
                    <a:ext uri="{FF2B5EF4-FFF2-40B4-BE49-F238E27FC236}">
                      <a16:creationId xmlns:a16="http://schemas.microsoft.com/office/drawing/2014/main" id="{9595693A-C67B-45A9-84D1-BA838F7A29EE}"/>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4" name="Rectangle 317">
                  <a:extLst>
                    <a:ext uri="{FF2B5EF4-FFF2-40B4-BE49-F238E27FC236}">
                      <a16:creationId xmlns:a16="http://schemas.microsoft.com/office/drawing/2014/main" id="{DBA78623-B36D-4735-AACE-623D46DFB7A2}"/>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5" name="Rectangle 318">
                  <a:extLst>
                    <a:ext uri="{FF2B5EF4-FFF2-40B4-BE49-F238E27FC236}">
                      <a16:creationId xmlns:a16="http://schemas.microsoft.com/office/drawing/2014/main" id="{9459355E-832E-43EB-8D7F-7DF2EE3B76DC}"/>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6" name="Rectangle 319">
                  <a:extLst>
                    <a:ext uri="{FF2B5EF4-FFF2-40B4-BE49-F238E27FC236}">
                      <a16:creationId xmlns:a16="http://schemas.microsoft.com/office/drawing/2014/main" id="{52143690-042F-4FAA-AD54-EB8F3C98114C}"/>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7" name="Rectangle 320">
                  <a:extLst>
                    <a:ext uri="{FF2B5EF4-FFF2-40B4-BE49-F238E27FC236}">
                      <a16:creationId xmlns:a16="http://schemas.microsoft.com/office/drawing/2014/main" id="{630CDAD0-E579-406B-87D7-AC6949E54ACB}"/>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8" name="Rectangle 321">
                  <a:extLst>
                    <a:ext uri="{FF2B5EF4-FFF2-40B4-BE49-F238E27FC236}">
                      <a16:creationId xmlns:a16="http://schemas.microsoft.com/office/drawing/2014/main" id="{A9DE0F15-AF7A-4580-B403-901B107F5E30}"/>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9" name="Rectangle 322">
                  <a:extLst>
                    <a:ext uri="{FF2B5EF4-FFF2-40B4-BE49-F238E27FC236}">
                      <a16:creationId xmlns:a16="http://schemas.microsoft.com/office/drawing/2014/main" id="{9EF8E3C2-AB86-44D9-BCCA-3D2F4BC6C5A3}"/>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0" name="Rectangle 323">
                  <a:extLst>
                    <a:ext uri="{FF2B5EF4-FFF2-40B4-BE49-F238E27FC236}">
                      <a16:creationId xmlns:a16="http://schemas.microsoft.com/office/drawing/2014/main" id="{B929C370-F358-4160-AB21-B460EE33FACE}"/>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1" name="Rectangle 324">
                  <a:extLst>
                    <a:ext uri="{FF2B5EF4-FFF2-40B4-BE49-F238E27FC236}">
                      <a16:creationId xmlns:a16="http://schemas.microsoft.com/office/drawing/2014/main" id="{F82907A0-FD13-4D95-A2AA-8AA8D1B6F3DB}"/>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2" name="Rectangle 325">
                  <a:extLst>
                    <a:ext uri="{FF2B5EF4-FFF2-40B4-BE49-F238E27FC236}">
                      <a16:creationId xmlns:a16="http://schemas.microsoft.com/office/drawing/2014/main" id="{C4447D5A-6ADE-4869-9676-0D343C199733}"/>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3" name="Rectangle 326">
                  <a:extLst>
                    <a:ext uri="{FF2B5EF4-FFF2-40B4-BE49-F238E27FC236}">
                      <a16:creationId xmlns:a16="http://schemas.microsoft.com/office/drawing/2014/main" id="{A1A6DAAF-6151-4AC5-B983-D3FED403DD4A}"/>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4" name="Rectangle 327">
                  <a:extLst>
                    <a:ext uri="{FF2B5EF4-FFF2-40B4-BE49-F238E27FC236}">
                      <a16:creationId xmlns:a16="http://schemas.microsoft.com/office/drawing/2014/main" id="{7DEE3694-19FF-4B1F-9687-74B4B5841588}"/>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5" name="Rectangle 328">
                  <a:extLst>
                    <a:ext uri="{FF2B5EF4-FFF2-40B4-BE49-F238E27FC236}">
                      <a16:creationId xmlns:a16="http://schemas.microsoft.com/office/drawing/2014/main" id="{7DB581EA-4B3B-4384-99F1-A110ACFDD0DB}"/>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6" name="Rectangle 329">
                  <a:extLst>
                    <a:ext uri="{FF2B5EF4-FFF2-40B4-BE49-F238E27FC236}">
                      <a16:creationId xmlns:a16="http://schemas.microsoft.com/office/drawing/2014/main" id="{EB7677BB-2FAB-41A8-B8DA-F1C5A24608AC}"/>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7" name="Rectangle 330">
                  <a:extLst>
                    <a:ext uri="{FF2B5EF4-FFF2-40B4-BE49-F238E27FC236}">
                      <a16:creationId xmlns:a16="http://schemas.microsoft.com/office/drawing/2014/main" id="{ED8668BF-6A37-41CF-9D22-331808F87DA6}"/>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8" name="Rectangle 331">
                  <a:extLst>
                    <a:ext uri="{FF2B5EF4-FFF2-40B4-BE49-F238E27FC236}">
                      <a16:creationId xmlns:a16="http://schemas.microsoft.com/office/drawing/2014/main" id="{72AEFD21-9430-47E7-9C23-1F50017577FC}"/>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416" name="Rectangle 415">
                <a:extLst>
                  <a:ext uri="{FF2B5EF4-FFF2-40B4-BE49-F238E27FC236}">
                    <a16:creationId xmlns:a16="http://schemas.microsoft.com/office/drawing/2014/main" id="{00A0F51C-6E85-426B-8A90-22A182F596F9}"/>
                  </a:ext>
                </a:extLst>
              </p:cNvPr>
              <p:cNvSpPr/>
              <p:nvPr/>
            </p:nvSpPr>
            <p:spPr bwMode="auto">
              <a:xfrm>
                <a:off x="2906388" y="5338377"/>
                <a:ext cx="1113288" cy="165614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10D0F5B-02A8-48CB-AEE5-DA240CC1F2BD}"/>
                </a:ext>
              </a:extLst>
            </p:cNvPr>
            <p:cNvGrpSpPr/>
            <p:nvPr/>
          </p:nvGrpSpPr>
          <p:grpSpPr>
            <a:xfrm>
              <a:off x="0" y="4737267"/>
              <a:ext cx="3679825" cy="2152651"/>
              <a:chOff x="274638" y="4737267"/>
              <a:chExt cx="3679825" cy="2152651"/>
            </a:xfrm>
          </p:grpSpPr>
          <p:sp>
            <p:nvSpPr>
              <p:cNvPr id="253" name="Rectangle 299">
                <a:extLst>
                  <a:ext uri="{FF2B5EF4-FFF2-40B4-BE49-F238E27FC236}">
                    <a16:creationId xmlns:a16="http://schemas.microsoft.com/office/drawing/2014/main" id="{75266CBD-E8C0-431B-BF3F-483F7B6C0423}"/>
                  </a:ext>
                </a:extLst>
              </p:cNvPr>
              <p:cNvSpPr>
                <a:spLocks noChangeArrowheads="1"/>
              </p:cNvSpPr>
              <p:nvPr/>
            </p:nvSpPr>
            <p:spPr bwMode="auto">
              <a:xfrm>
                <a:off x="3298825" y="5578642"/>
                <a:ext cx="655638" cy="13112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254" name="Group 253">
                <a:extLst>
                  <a:ext uri="{FF2B5EF4-FFF2-40B4-BE49-F238E27FC236}">
                    <a16:creationId xmlns:a16="http://schemas.microsoft.com/office/drawing/2014/main" id="{4E29F571-4B27-4C1D-9013-6B574B17F64C}"/>
                  </a:ext>
                </a:extLst>
              </p:cNvPr>
              <p:cNvGrpSpPr/>
              <p:nvPr/>
            </p:nvGrpSpPr>
            <p:grpSpPr>
              <a:xfrm>
                <a:off x="3384550" y="5672305"/>
                <a:ext cx="481013" cy="1095375"/>
                <a:chOff x="3384550" y="5672305"/>
                <a:chExt cx="481013" cy="1095375"/>
              </a:xfrm>
            </p:grpSpPr>
            <p:sp>
              <p:nvSpPr>
                <p:cNvPr id="382" name="Rectangle 300">
                  <a:extLst>
                    <a:ext uri="{FF2B5EF4-FFF2-40B4-BE49-F238E27FC236}">
                      <a16:creationId xmlns:a16="http://schemas.microsoft.com/office/drawing/2014/main" id="{C3307954-37AD-448D-884A-1423E6C4FE9B}"/>
                    </a:ext>
                  </a:extLst>
                </p:cNvPr>
                <p:cNvSpPr>
                  <a:spLocks noChangeArrowheads="1"/>
                </p:cNvSpPr>
                <p:nvPr/>
              </p:nvSpPr>
              <p:spPr bwMode="auto">
                <a:xfrm>
                  <a:off x="3814763" y="5672305"/>
                  <a:ext cx="50800" cy="952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3" name="Rectangle 301">
                  <a:extLst>
                    <a:ext uri="{FF2B5EF4-FFF2-40B4-BE49-F238E27FC236}">
                      <a16:creationId xmlns:a16="http://schemas.microsoft.com/office/drawing/2014/main" id="{094AF8CB-82A9-486E-9B57-6B1EAD594CAE}"/>
                    </a:ext>
                  </a:extLst>
                </p:cNvPr>
                <p:cNvSpPr>
                  <a:spLocks noChangeArrowheads="1"/>
                </p:cNvSpPr>
                <p:nvPr/>
              </p:nvSpPr>
              <p:spPr bwMode="auto">
                <a:xfrm>
                  <a:off x="3670300" y="5672305"/>
                  <a:ext cx="53975"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4" name="Rectangle 302">
                  <a:extLst>
                    <a:ext uri="{FF2B5EF4-FFF2-40B4-BE49-F238E27FC236}">
                      <a16:creationId xmlns:a16="http://schemas.microsoft.com/office/drawing/2014/main" id="{E2161BE0-F8F7-4409-8A18-2CA3D2E54C10}"/>
                    </a:ext>
                  </a:extLst>
                </p:cNvPr>
                <p:cNvSpPr>
                  <a:spLocks noChangeArrowheads="1"/>
                </p:cNvSpPr>
                <p:nvPr/>
              </p:nvSpPr>
              <p:spPr bwMode="auto">
                <a:xfrm>
                  <a:off x="3529013" y="5672305"/>
                  <a:ext cx="50800"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5" name="Rectangle 303">
                  <a:extLst>
                    <a:ext uri="{FF2B5EF4-FFF2-40B4-BE49-F238E27FC236}">
                      <a16:creationId xmlns:a16="http://schemas.microsoft.com/office/drawing/2014/main" id="{EACE534E-42AC-4551-8B1F-4837E78F03B9}"/>
                    </a:ext>
                  </a:extLst>
                </p:cNvPr>
                <p:cNvSpPr>
                  <a:spLocks noChangeArrowheads="1"/>
                </p:cNvSpPr>
                <p:nvPr/>
              </p:nvSpPr>
              <p:spPr bwMode="auto">
                <a:xfrm>
                  <a:off x="3384550" y="5672305"/>
                  <a:ext cx="53975" cy="952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6" name="Rectangle 304">
                  <a:extLst>
                    <a:ext uri="{FF2B5EF4-FFF2-40B4-BE49-F238E27FC236}">
                      <a16:creationId xmlns:a16="http://schemas.microsoft.com/office/drawing/2014/main" id="{0233655D-DEDB-490E-A36C-C52B65CF5DCD}"/>
                    </a:ext>
                  </a:extLst>
                </p:cNvPr>
                <p:cNvSpPr>
                  <a:spLocks noChangeArrowheads="1"/>
                </p:cNvSpPr>
                <p:nvPr/>
              </p:nvSpPr>
              <p:spPr bwMode="auto">
                <a:xfrm>
                  <a:off x="381476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7" name="Rectangle 305">
                  <a:extLst>
                    <a:ext uri="{FF2B5EF4-FFF2-40B4-BE49-F238E27FC236}">
                      <a16:creationId xmlns:a16="http://schemas.microsoft.com/office/drawing/2014/main" id="{9E70287E-CEAA-462E-84B1-48A3ED9B1745}"/>
                    </a:ext>
                  </a:extLst>
                </p:cNvPr>
                <p:cNvSpPr>
                  <a:spLocks noChangeArrowheads="1"/>
                </p:cNvSpPr>
                <p:nvPr/>
              </p:nvSpPr>
              <p:spPr bwMode="auto">
                <a:xfrm>
                  <a:off x="367030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8" name="Rectangle 306">
                  <a:extLst>
                    <a:ext uri="{FF2B5EF4-FFF2-40B4-BE49-F238E27FC236}">
                      <a16:creationId xmlns:a16="http://schemas.microsoft.com/office/drawing/2014/main" id="{59AED9A0-E624-4EFA-A4EB-F6476B77070E}"/>
                    </a:ext>
                  </a:extLst>
                </p:cNvPr>
                <p:cNvSpPr>
                  <a:spLocks noChangeArrowheads="1"/>
                </p:cNvSpPr>
                <p:nvPr/>
              </p:nvSpPr>
              <p:spPr bwMode="auto">
                <a:xfrm>
                  <a:off x="352901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9" name="Rectangle 307">
                  <a:extLst>
                    <a:ext uri="{FF2B5EF4-FFF2-40B4-BE49-F238E27FC236}">
                      <a16:creationId xmlns:a16="http://schemas.microsoft.com/office/drawing/2014/main" id="{0C8B5286-A6B1-4D27-A883-1819CC2D96A8}"/>
                    </a:ext>
                  </a:extLst>
                </p:cNvPr>
                <p:cNvSpPr>
                  <a:spLocks noChangeArrowheads="1"/>
                </p:cNvSpPr>
                <p:nvPr/>
              </p:nvSpPr>
              <p:spPr bwMode="auto">
                <a:xfrm>
                  <a:off x="338455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0" name="Rectangle 308">
                  <a:extLst>
                    <a:ext uri="{FF2B5EF4-FFF2-40B4-BE49-F238E27FC236}">
                      <a16:creationId xmlns:a16="http://schemas.microsoft.com/office/drawing/2014/main" id="{4B82CF6B-8830-4E68-9304-999F513FBB96}"/>
                    </a:ext>
                  </a:extLst>
                </p:cNvPr>
                <p:cNvSpPr>
                  <a:spLocks noChangeArrowheads="1"/>
                </p:cNvSpPr>
                <p:nvPr/>
              </p:nvSpPr>
              <p:spPr bwMode="auto">
                <a:xfrm>
                  <a:off x="3814763" y="59580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1" name="Rectangle 309">
                  <a:extLst>
                    <a:ext uri="{FF2B5EF4-FFF2-40B4-BE49-F238E27FC236}">
                      <a16:creationId xmlns:a16="http://schemas.microsoft.com/office/drawing/2014/main" id="{AC2087D9-9D34-446D-A40C-D436D9567A1B}"/>
                    </a:ext>
                  </a:extLst>
                </p:cNvPr>
                <p:cNvSpPr>
                  <a:spLocks noChangeArrowheads="1"/>
                </p:cNvSpPr>
                <p:nvPr/>
              </p:nvSpPr>
              <p:spPr bwMode="auto">
                <a:xfrm>
                  <a:off x="3670300" y="59580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2" name="Rectangle 310">
                  <a:extLst>
                    <a:ext uri="{FF2B5EF4-FFF2-40B4-BE49-F238E27FC236}">
                      <a16:creationId xmlns:a16="http://schemas.microsoft.com/office/drawing/2014/main" id="{4AFDC3FA-7DA0-44CF-97DC-A446BDA76BEA}"/>
                    </a:ext>
                  </a:extLst>
                </p:cNvPr>
                <p:cNvSpPr>
                  <a:spLocks noChangeArrowheads="1"/>
                </p:cNvSpPr>
                <p:nvPr/>
              </p:nvSpPr>
              <p:spPr bwMode="auto">
                <a:xfrm>
                  <a:off x="3529013" y="595805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3" name="Rectangle 311">
                  <a:extLst>
                    <a:ext uri="{FF2B5EF4-FFF2-40B4-BE49-F238E27FC236}">
                      <a16:creationId xmlns:a16="http://schemas.microsoft.com/office/drawing/2014/main" id="{07496F72-C6EC-4AF9-82EB-22040A387CB0}"/>
                    </a:ext>
                  </a:extLst>
                </p:cNvPr>
                <p:cNvSpPr>
                  <a:spLocks noChangeArrowheads="1"/>
                </p:cNvSpPr>
                <p:nvPr/>
              </p:nvSpPr>
              <p:spPr bwMode="auto">
                <a:xfrm>
                  <a:off x="3384550" y="595805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4" name="Rectangle 312">
                  <a:extLst>
                    <a:ext uri="{FF2B5EF4-FFF2-40B4-BE49-F238E27FC236}">
                      <a16:creationId xmlns:a16="http://schemas.microsoft.com/office/drawing/2014/main" id="{ED1D0508-9AAC-4695-9E64-2012E2A9C8BC}"/>
                    </a:ext>
                  </a:extLst>
                </p:cNvPr>
                <p:cNvSpPr>
                  <a:spLocks noChangeArrowheads="1"/>
                </p:cNvSpPr>
                <p:nvPr/>
              </p:nvSpPr>
              <p:spPr bwMode="auto">
                <a:xfrm>
                  <a:off x="3814763" y="6099342"/>
                  <a:ext cx="50800"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5" name="Rectangle 313">
                  <a:extLst>
                    <a:ext uri="{FF2B5EF4-FFF2-40B4-BE49-F238E27FC236}">
                      <a16:creationId xmlns:a16="http://schemas.microsoft.com/office/drawing/2014/main" id="{E27226D9-392A-41E5-AA42-9790D3E09A98}"/>
                    </a:ext>
                  </a:extLst>
                </p:cNvPr>
                <p:cNvSpPr>
                  <a:spLocks noChangeArrowheads="1"/>
                </p:cNvSpPr>
                <p:nvPr/>
              </p:nvSpPr>
              <p:spPr bwMode="auto">
                <a:xfrm>
                  <a:off x="3670300" y="6099342"/>
                  <a:ext cx="53975"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6" name="Rectangle 314">
                  <a:extLst>
                    <a:ext uri="{FF2B5EF4-FFF2-40B4-BE49-F238E27FC236}">
                      <a16:creationId xmlns:a16="http://schemas.microsoft.com/office/drawing/2014/main" id="{D6A9C7E4-5A68-48C1-A833-0C9D3624A8D1}"/>
                    </a:ext>
                  </a:extLst>
                </p:cNvPr>
                <p:cNvSpPr>
                  <a:spLocks noChangeArrowheads="1"/>
                </p:cNvSpPr>
                <p:nvPr/>
              </p:nvSpPr>
              <p:spPr bwMode="auto">
                <a:xfrm>
                  <a:off x="3529013" y="6099342"/>
                  <a:ext cx="50800" cy="98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7" name="Rectangle 315">
                  <a:extLst>
                    <a:ext uri="{FF2B5EF4-FFF2-40B4-BE49-F238E27FC236}">
                      <a16:creationId xmlns:a16="http://schemas.microsoft.com/office/drawing/2014/main" id="{50BC32D2-05A3-4065-814F-F47E51B47A12}"/>
                    </a:ext>
                  </a:extLst>
                </p:cNvPr>
                <p:cNvSpPr>
                  <a:spLocks noChangeArrowheads="1"/>
                </p:cNvSpPr>
                <p:nvPr/>
              </p:nvSpPr>
              <p:spPr bwMode="auto">
                <a:xfrm>
                  <a:off x="3384550" y="609934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8" name="Rectangle 316">
                  <a:extLst>
                    <a:ext uri="{FF2B5EF4-FFF2-40B4-BE49-F238E27FC236}">
                      <a16:creationId xmlns:a16="http://schemas.microsoft.com/office/drawing/2014/main" id="{F58746AC-AD8A-47A3-84AC-074381E5D1AE}"/>
                    </a:ext>
                  </a:extLst>
                </p:cNvPr>
                <p:cNvSpPr>
                  <a:spLocks noChangeArrowheads="1"/>
                </p:cNvSpPr>
                <p:nvPr/>
              </p:nvSpPr>
              <p:spPr bwMode="auto">
                <a:xfrm>
                  <a:off x="3814763" y="624380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9" name="Rectangle 317">
                  <a:extLst>
                    <a:ext uri="{FF2B5EF4-FFF2-40B4-BE49-F238E27FC236}">
                      <a16:creationId xmlns:a16="http://schemas.microsoft.com/office/drawing/2014/main" id="{E85CD46A-E4A6-457E-A730-FCCDEF729CC2}"/>
                    </a:ext>
                  </a:extLst>
                </p:cNvPr>
                <p:cNvSpPr>
                  <a:spLocks noChangeArrowheads="1"/>
                </p:cNvSpPr>
                <p:nvPr/>
              </p:nvSpPr>
              <p:spPr bwMode="auto">
                <a:xfrm>
                  <a:off x="3670300" y="624380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0" name="Rectangle 318">
                  <a:extLst>
                    <a:ext uri="{FF2B5EF4-FFF2-40B4-BE49-F238E27FC236}">
                      <a16:creationId xmlns:a16="http://schemas.microsoft.com/office/drawing/2014/main" id="{478A0EFC-A954-4A2F-9CBA-A99745FE7730}"/>
                    </a:ext>
                  </a:extLst>
                </p:cNvPr>
                <p:cNvSpPr>
                  <a:spLocks noChangeArrowheads="1"/>
                </p:cNvSpPr>
                <p:nvPr/>
              </p:nvSpPr>
              <p:spPr bwMode="auto">
                <a:xfrm>
                  <a:off x="3529013" y="624380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1" name="Rectangle 319">
                  <a:extLst>
                    <a:ext uri="{FF2B5EF4-FFF2-40B4-BE49-F238E27FC236}">
                      <a16:creationId xmlns:a16="http://schemas.microsoft.com/office/drawing/2014/main" id="{FA88D978-47B3-4BDA-9BF4-C45504C16A77}"/>
                    </a:ext>
                  </a:extLst>
                </p:cNvPr>
                <p:cNvSpPr>
                  <a:spLocks noChangeArrowheads="1"/>
                </p:cNvSpPr>
                <p:nvPr/>
              </p:nvSpPr>
              <p:spPr bwMode="auto">
                <a:xfrm>
                  <a:off x="3384550" y="624380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2" name="Rectangle 320">
                  <a:extLst>
                    <a:ext uri="{FF2B5EF4-FFF2-40B4-BE49-F238E27FC236}">
                      <a16:creationId xmlns:a16="http://schemas.microsoft.com/office/drawing/2014/main" id="{17316068-6298-49F0-ADB9-1BD498C30A5C}"/>
                    </a:ext>
                  </a:extLst>
                </p:cNvPr>
                <p:cNvSpPr>
                  <a:spLocks noChangeArrowheads="1"/>
                </p:cNvSpPr>
                <p:nvPr/>
              </p:nvSpPr>
              <p:spPr bwMode="auto">
                <a:xfrm>
                  <a:off x="3814763" y="638509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3" name="Rectangle 321">
                  <a:extLst>
                    <a:ext uri="{FF2B5EF4-FFF2-40B4-BE49-F238E27FC236}">
                      <a16:creationId xmlns:a16="http://schemas.microsoft.com/office/drawing/2014/main" id="{311F7207-782C-4E3C-961C-FC292A2C1EB6}"/>
                    </a:ext>
                  </a:extLst>
                </p:cNvPr>
                <p:cNvSpPr>
                  <a:spLocks noChangeArrowheads="1"/>
                </p:cNvSpPr>
                <p:nvPr/>
              </p:nvSpPr>
              <p:spPr bwMode="auto">
                <a:xfrm>
                  <a:off x="367030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4" name="Rectangle 322">
                  <a:extLst>
                    <a:ext uri="{FF2B5EF4-FFF2-40B4-BE49-F238E27FC236}">
                      <a16:creationId xmlns:a16="http://schemas.microsoft.com/office/drawing/2014/main" id="{EA4DC643-A3BE-4CE7-949A-3FC0E864F41F}"/>
                    </a:ext>
                  </a:extLst>
                </p:cNvPr>
                <p:cNvSpPr>
                  <a:spLocks noChangeArrowheads="1"/>
                </p:cNvSpPr>
                <p:nvPr/>
              </p:nvSpPr>
              <p:spPr bwMode="auto">
                <a:xfrm>
                  <a:off x="3529013" y="6385092"/>
                  <a:ext cx="50800" cy="968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5" name="Rectangle 323">
                  <a:extLst>
                    <a:ext uri="{FF2B5EF4-FFF2-40B4-BE49-F238E27FC236}">
                      <a16:creationId xmlns:a16="http://schemas.microsoft.com/office/drawing/2014/main" id="{594FC1C2-875E-4E72-9C4C-4CF7EB210C4C}"/>
                    </a:ext>
                  </a:extLst>
                </p:cNvPr>
                <p:cNvSpPr>
                  <a:spLocks noChangeArrowheads="1"/>
                </p:cNvSpPr>
                <p:nvPr/>
              </p:nvSpPr>
              <p:spPr bwMode="auto">
                <a:xfrm>
                  <a:off x="338455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6" name="Rectangle 324">
                  <a:extLst>
                    <a:ext uri="{FF2B5EF4-FFF2-40B4-BE49-F238E27FC236}">
                      <a16:creationId xmlns:a16="http://schemas.microsoft.com/office/drawing/2014/main" id="{85F83444-E4E8-4BBD-882A-CAB4D80F68E1}"/>
                    </a:ext>
                  </a:extLst>
                </p:cNvPr>
                <p:cNvSpPr>
                  <a:spLocks noChangeArrowheads="1"/>
                </p:cNvSpPr>
                <p:nvPr/>
              </p:nvSpPr>
              <p:spPr bwMode="auto">
                <a:xfrm>
                  <a:off x="381476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7" name="Rectangle 325">
                  <a:extLst>
                    <a:ext uri="{FF2B5EF4-FFF2-40B4-BE49-F238E27FC236}">
                      <a16:creationId xmlns:a16="http://schemas.microsoft.com/office/drawing/2014/main" id="{E56B60B7-EAFF-4CD0-B39E-A13CFD80E664}"/>
                    </a:ext>
                  </a:extLst>
                </p:cNvPr>
                <p:cNvSpPr>
                  <a:spLocks noChangeArrowheads="1"/>
                </p:cNvSpPr>
                <p:nvPr/>
              </p:nvSpPr>
              <p:spPr bwMode="auto">
                <a:xfrm>
                  <a:off x="3670300" y="65295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8" name="Rectangle 326">
                  <a:extLst>
                    <a:ext uri="{FF2B5EF4-FFF2-40B4-BE49-F238E27FC236}">
                      <a16:creationId xmlns:a16="http://schemas.microsoft.com/office/drawing/2014/main" id="{2BB4FC30-DE32-45D8-A058-88C947D47A79}"/>
                    </a:ext>
                  </a:extLst>
                </p:cNvPr>
                <p:cNvSpPr>
                  <a:spLocks noChangeArrowheads="1"/>
                </p:cNvSpPr>
                <p:nvPr/>
              </p:nvSpPr>
              <p:spPr bwMode="auto">
                <a:xfrm>
                  <a:off x="352901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9" name="Rectangle 327">
                  <a:extLst>
                    <a:ext uri="{FF2B5EF4-FFF2-40B4-BE49-F238E27FC236}">
                      <a16:creationId xmlns:a16="http://schemas.microsoft.com/office/drawing/2014/main" id="{BEEC22D2-A3AF-40C8-9F98-9846E464BC46}"/>
                    </a:ext>
                  </a:extLst>
                </p:cNvPr>
                <p:cNvSpPr>
                  <a:spLocks noChangeArrowheads="1"/>
                </p:cNvSpPr>
                <p:nvPr/>
              </p:nvSpPr>
              <p:spPr bwMode="auto">
                <a:xfrm>
                  <a:off x="3384550" y="652955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0" name="Rectangle 328">
                  <a:extLst>
                    <a:ext uri="{FF2B5EF4-FFF2-40B4-BE49-F238E27FC236}">
                      <a16:creationId xmlns:a16="http://schemas.microsoft.com/office/drawing/2014/main" id="{18C401C4-B575-4661-8CE5-B299D108D7F8}"/>
                    </a:ext>
                  </a:extLst>
                </p:cNvPr>
                <p:cNvSpPr>
                  <a:spLocks noChangeArrowheads="1"/>
                </p:cNvSpPr>
                <p:nvPr/>
              </p:nvSpPr>
              <p:spPr bwMode="auto">
                <a:xfrm>
                  <a:off x="381476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1" name="Rectangle 329">
                  <a:extLst>
                    <a:ext uri="{FF2B5EF4-FFF2-40B4-BE49-F238E27FC236}">
                      <a16:creationId xmlns:a16="http://schemas.microsoft.com/office/drawing/2014/main" id="{53A1DE6F-E04A-4B20-A244-FBADAEF5BF4E}"/>
                    </a:ext>
                  </a:extLst>
                </p:cNvPr>
                <p:cNvSpPr>
                  <a:spLocks noChangeArrowheads="1"/>
                </p:cNvSpPr>
                <p:nvPr/>
              </p:nvSpPr>
              <p:spPr bwMode="auto">
                <a:xfrm>
                  <a:off x="367030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2" name="Rectangle 330">
                  <a:extLst>
                    <a:ext uri="{FF2B5EF4-FFF2-40B4-BE49-F238E27FC236}">
                      <a16:creationId xmlns:a16="http://schemas.microsoft.com/office/drawing/2014/main" id="{DBD79985-F937-43C3-9808-100212226C90}"/>
                    </a:ext>
                  </a:extLst>
                </p:cNvPr>
                <p:cNvSpPr>
                  <a:spLocks noChangeArrowheads="1"/>
                </p:cNvSpPr>
                <p:nvPr/>
              </p:nvSpPr>
              <p:spPr bwMode="auto">
                <a:xfrm>
                  <a:off x="352901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3" name="Rectangle 331">
                  <a:extLst>
                    <a:ext uri="{FF2B5EF4-FFF2-40B4-BE49-F238E27FC236}">
                      <a16:creationId xmlns:a16="http://schemas.microsoft.com/office/drawing/2014/main" id="{D21D1F65-3B4D-4584-8C73-FB322FA0B87A}"/>
                    </a:ext>
                  </a:extLst>
                </p:cNvPr>
                <p:cNvSpPr>
                  <a:spLocks noChangeArrowheads="1"/>
                </p:cNvSpPr>
                <p:nvPr/>
              </p:nvSpPr>
              <p:spPr bwMode="auto">
                <a:xfrm>
                  <a:off x="338455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255" name="Rectangle 332">
                <a:extLst>
                  <a:ext uri="{FF2B5EF4-FFF2-40B4-BE49-F238E27FC236}">
                    <a16:creationId xmlns:a16="http://schemas.microsoft.com/office/drawing/2014/main" id="{03DE77C0-3E9B-4EE5-909C-3A614EA47260}"/>
                  </a:ext>
                </a:extLst>
              </p:cNvPr>
              <p:cNvSpPr>
                <a:spLocks noChangeArrowheads="1"/>
              </p:cNvSpPr>
              <p:nvPr/>
            </p:nvSpPr>
            <p:spPr bwMode="auto">
              <a:xfrm>
                <a:off x="2786063" y="5861217"/>
                <a:ext cx="382588" cy="1028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6" name="Rectangle 333">
                <a:extLst>
                  <a:ext uri="{FF2B5EF4-FFF2-40B4-BE49-F238E27FC236}">
                    <a16:creationId xmlns:a16="http://schemas.microsoft.com/office/drawing/2014/main" id="{5A39B052-EC17-44F8-BBE2-DA91C23B323D}"/>
                  </a:ext>
                </a:extLst>
              </p:cNvPr>
              <p:cNvSpPr>
                <a:spLocks noChangeArrowheads="1"/>
              </p:cNvSpPr>
              <p:nvPr/>
            </p:nvSpPr>
            <p:spPr bwMode="auto">
              <a:xfrm>
                <a:off x="1866900" y="5864392"/>
                <a:ext cx="644525" cy="5159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7" name="Freeform 334">
                <a:extLst>
                  <a:ext uri="{FF2B5EF4-FFF2-40B4-BE49-F238E27FC236}">
                    <a16:creationId xmlns:a16="http://schemas.microsoft.com/office/drawing/2014/main" id="{E2834B18-024C-4D1D-988B-F57DFA0BE9F4}"/>
                  </a:ext>
                </a:extLst>
              </p:cNvPr>
              <p:cNvSpPr>
                <a:spLocks/>
              </p:cNvSpPr>
              <p:nvPr/>
            </p:nvSpPr>
            <p:spPr bwMode="auto">
              <a:xfrm>
                <a:off x="2238375" y="4926180"/>
                <a:ext cx="547688" cy="1963738"/>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8" name="Freeform 335">
                <a:extLst>
                  <a:ext uri="{FF2B5EF4-FFF2-40B4-BE49-F238E27FC236}">
                    <a16:creationId xmlns:a16="http://schemas.microsoft.com/office/drawing/2014/main" id="{DBD8DC23-6CFF-483D-8ADA-B57E175CCF5B}"/>
                  </a:ext>
                </a:extLst>
              </p:cNvPr>
              <p:cNvSpPr>
                <a:spLocks/>
              </p:cNvSpPr>
              <p:nvPr/>
            </p:nvSpPr>
            <p:spPr bwMode="auto">
              <a:xfrm>
                <a:off x="1866900" y="5872330"/>
                <a:ext cx="371475" cy="1017588"/>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9" name="Rectangle 336">
                <a:extLst>
                  <a:ext uri="{FF2B5EF4-FFF2-40B4-BE49-F238E27FC236}">
                    <a16:creationId xmlns:a16="http://schemas.microsoft.com/office/drawing/2014/main" id="{3A8BED4E-6CD9-4E8B-AECF-4914925953F5}"/>
                  </a:ext>
                </a:extLst>
              </p:cNvPr>
              <p:cNvSpPr>
                <a:spLocks noChangeArrowheads="1"/>
              </p:cNvSpPr>
              <p:nvPr/>
            </p:nvSpPr>
            <p:spPr bwMode="auto">
              <a:xfrm>
                <a:off x="2308225" y="50357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0" name="Rectangle 337">
                <a:extLst>
                  <a:ext uri="{FF2B5EF4-FFF2-40B4-BE49-F238E27FC236}">
                    <a16:creationId xmlns:a16="http://schemas.microsoft.com/office/drawing/2014/main" id="{41626FE7-C41F-4DEE-BA21-A985EAB0ECF2}"/>
                  </a:ext>
                </a:extLst>
              </p:cNvPr>
              <p:cNvSpPr>
                <a:spLocks noChangeArrowheads="1"/>
              </p:cNvSpPr>
              <p:nvPr/>
            </p:nvSpPr>
            <p:spPr bwMode="auto">
              <a:xfrm>
                <a:off x="2425700" y="50357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1" name="Rectangle 338">
                <a:extLst>
                  <a:ext uri="{FF2B5EF4-FFF2-40B4-BE49-F238E27FC236}">
                    <a16:creationId xmlns:a16="http://schemas.microsoft.com/office/drawing/2014/main" id="{231B6F81-EB10-4A4F-A8A4-97AC9D88B8BB}"/>
                  </a:ext>
                </a:extLst>
              </p:cNvPr>
              <p:cNvSpPr>
                <a:spLocks noChangeArrowheads="1"/>
              </p:cNvSpPr>
              <p:nvPr/>
            </p:nvSpPr>
            <p:spPr bwMode="auto">
              <a:xfrm>
                <a:off x="2543175"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2" name="Rectangle 339">
                <a:extLst>
                  <a:ext uri="{FF2B5EF4-FFF2-40B4-BE49-F238E27FC236}">
                    <a16:creationId xmlns:a16="http://schemas.microsoft.com/office/drawing/2014/main" id="{E318096A-ED74-4A8E-BB88-D13E8E796AB2}"/>
                  </a:ext>
                </a:extLst>
              </p:cNvPr>
              <p:cNvSpPr>
                <a:spLocks noChangeArrowheads="1"/>
              </p:cNvSpPr>
              <p:nvPr/>
            </p:nvSpPr>
            <p:spPr bwMode="auto">
              <a:xfrm>
                <a:off x="2660650"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3" name="Rectangle 340">
                <a:extLst>
                  <a:ext uri="{FF2B5EF4-FFF2-40B4-BE49-F238E27FC236}">
                    <a16:creationId xmlns:a16="http://schemas.microsoft.com/office/drawing/2014/main" id="{4DDE35DF-9C84-4DA9-8DF7-2F1D53344D25}"/>
                  </a:ext>
                </a:extLst>
              </p:cNvPr>
              <p:cNvSpPr>
                <a:spLocks noChangeArrowheads="1"/>
              </p:cNvSpPr>
              <p:nvPr/>
            </p:nvSpPr>
            <p:spPr bwMode="auto">
              <a:xfrm>
                <a:off x="2308225" y="51881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4" name="Rectangle 341">
                <a:extLst>
                  <a:ext uri="{FF2B5EF4-FFF2-40B4-BE49-F238E27FC236}">
                    <a16:creationId xmlns:a16="http://schemas.microsoft.com/office/drawing/2014/main" id="{70AB4108-ED58-45E8-8F07-027A30DEE4E6}"/>
                  </a:ext>
                </a:extLst>
              </p:cNvPr>
              <p:cNvSpPr>
                <a:spLocks noChangeArrowheads="1"/>
              </p:cNvSpPr>
              <p:nvPr/>
            </p:nvSpPr>
            <p:spPr bwMode="auto">
              <a:xfrm>
                <a:off x="2425700" y="5188117"/>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5" name="Rectangle 342">
                <a:extLst>
                  <a:ext uri="{FF2B5EF4-FFF2-40B4-BE49-F238E27FC236}">
                    <a16:creationId xmlns:a16="http://schemas.microsoft.com/office/drawing/2014/main" id="{8B3398B1-27E0-4855-81A8-3B0E157D17DA}"/>
                  </a:ext>
                </a:extLst>
              </p:cNvPr>
              <p:cNvSpPr>
                <a:spLocks noChangeArrowheads="1"/>
              </p:cNvSpPr>
              <p:nvPr/>
            </p:nvSpPr>
            <p:spPr bwMode="auto">
              <a:xfrm>
                <a:off x="2543175"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6" name="Rectangle 343">
                <a:extLst>
                  <a:ext uri="{FF2B5EF4-FFF2-40B4-BE49-F238E27FC236}">
                    <a16:creationId xmlns:a16="http://schemas.microsoft.com/office/drawing/2014/main" id="{11FC6ABC-CD33-4E25-B3F6-C3ECEFDB8D4B}"/>
                  </a:ext>
                </a:extLst>
              </p:cNvPr>
              <p:cNvSpPr>
                <a:spLocks noChangeArrowheads="1"/>
              </p:cNvSpPr>
              <p:nvPr/>
            </p:nvSpPr>
            <p:spPr bwMode="auto">
              <a:xfrm>
                <a:off x="2660650"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7" name="Rectangle 344">
                <a:extLst>
                  <a:ext uri="{FF2B5EF4-FFF2-40B4-BE49-F238E27FC236}">
                    <a16:creationId xmlns:a16="http://schemas.microsoft.com/office/drawing/2014/main" id="{5580D3F8-D12A-4D79-87EC-414E870FE166}"/>
                  </a:ext>
                </a:extLst>
              </p:cNvPr>
              <p:cNvSpPr>
                <a:spLocks noChangeArrowheads="1"/>
              </p:cNvSpPr>
              <p:nvPr/>
            </p:nvSpPr>
            <p:spPr bwMode="auto">
              <a:xfrm>
                <a:off x="2308225" y="534369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8" name="Rectangle 345">
                <a:extLst>
                  <a:ext uri="{FF2B5EF4-FFF2-40B4-BE49-F238E27FC236}">
                    <a16:creationId xmlns:a16="http://schemas.microsoft.com/office/drawing/2014/main" id="{92D03BDE-F017-4209-90F2-83324F94A3A6}"/>
                  </a:ext>
                </a:extLst>
              </p:cNvPr>
              <p:cNvSpPr>
                <a:spLocks noChangeArrowheads="1"/>
              </p:cNvSpPr>
              <p:nvPr/>
            </p:nvSpPr>
            <p:spPr bwMode="auto">
              <a:xfrm>
                <a:off x="242570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9" name="Rectangle 346">
                <a:extLst>
                  <a:ext uri="{FF2B5EF4-FFF2-40B4-BE49-F238E27FC236}">
                    <a16:creationId xmlns:a16="http://schemas.microsoft.com/office/drawing/2014/main" id="{9E9FBBF1-DE03-4C64-8A3D-72FEA77A93A0}"/>
                  </a:ext>
                </a:extLst>
              </p:cNvPr>
              <p:cNvSpPr>
                <a:spLocks noChangeArrowheads="1"/>
              </p:cNvSpPr>
              <p:nvPr/>
            </p:nvSpPr>
            <p:spPr bwMode="auto">
              <a:xfrm>
                <a:off x="2543175" y="534369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0" name="Rectangle 347">
                <a:extLst>
                  <a:ext uri="{FF2B5EF4-FFF2-40B4-BE49-F238E27FC236}">
                    <a16:creationId xmlns:a16="http://schemas.microsoft.com/office/drawing/2014/main" id="{5AB24611-CF07-4E91-A9B4-FD5B30AAD5D8}"/>
                  </a:ext>
                </a:extLst>
              </p:cNvPr>
              <p:cNvSpPr>
                <a:spLocks noChangeArrowheads="1"/>
              </p:cNvSpPr>
              <p:nvPr/>
            </p:nvSpPr>
            <p:spPr bwMode="auto">
              <a:xfrm>
                <a:off x="266065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1" name="Rectangle 348">
                <a:extLst>
                  <a:ext uri="{FF2B5EF4-FFF2-40B4-BE49-F238E27FC236}">
                    <a16:creationId xmlns:a16="http://schemas.microsoft.com/office/drawing/2014/main" id="{AA1EE277-E068-4B6F-A5AB-F0312FAEF1B6}"/>
                  </a:ext>
                </a:extLst>
              </p:cNvPr>
              <p:cNvSpPr>
                <a:spLocks noChangeArrowheads="1"/>
              </p:cNvSpPr>
              <p:nvPr/>
            </p:nvSpPr>
            <p:spPr bwMode="auto">
              <a:xfrm>
                <a:off x="2308225" y="5496092"/>
                <a:ext cx="50800" cy="103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2" name="Rectangle 349">
                <a:extLst>
                  <a:ext uri="{FF2B5EF4-FFF2-40B4-BE49-F238E27FC236}">
                    <a16:creationId xmlns:a16="http://schemas.microsoft.com/office/drawing/2014/main" id="{14CF7A2E-9849-4BBD-9D08-3812EE138FDD}"/>
                  </a:ext>
                </a:extLst>
              </p:cNvPr>
              <p:cNvSpPr>
                <a:spLocks noChangeArrowheads="1"/>
              </p:cNvSpPr>
              <p:nvPr/>
            </p:nvSpPr>
            <p:spPr bwMode="auto">
              <a:xfrm>
                <a:off x="242570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3" name="Rectangle 350">
                <a:extLst>
                  <a:ext uri="{FF2B5EF4-FFF2-40B4-BE49-F238E27FC236}">
                    <a16:creationId xmlns:a16="http://schemas.microsoft.com/office/drawing/2014/main" id="{34E1EE9A-45CC-4009-978A-B677B44D04EE}"/>
                  </a:ext>
                </a:extLst>
              </p:cNvPr>
              <p:cNvSpPr>
                <a:spLocks noChangeArrowheads="1"/>
              </p:cNvSpPr>
              <p:nvPr/>
            </p:nvSpPr>
            <p:spPr bwMode="auto">
              <a:xfrm>
                <a:off x="2543175" y="5496092"/>
                <a:ext cx="55563" cy="10318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4" name="Rectangle 351">
                <a:extLst>
                  <a:ext uri="{FF2B5EF4-FFF2-40B4-BE49-F238E27FC236}">
                    <a16:creationId xmlns:a16="http://schemas.microsoft.com/office/drawing/2014/main" id="{5209F210-40E4-430A-B94B-62B8C8C5E32F}"/>
                  </a:ext>
                </a:extLst>
              </p:cNvPr>
              <p:cNvSpPr>
                <a:spLocks noChangeArrowheads="1"/>
              </p:cNvSpPr>
              <p:nvPr/>
            </p:nvSpPr>
            <p:spPr bwMode="auto">
              <a:xfrm>
                <a:off x="266065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5" name="Rectangle 352">
                <a:extLst>
                  <a:ext uri="{FF2B5EF4-FFF2-40B4-BE49-F238E27FC236}">
                    <a16:creationId xmlns:a16="http://schemas.microsoft.com/office/drawing/2014/main" id="{C1FF4FA7-AC17-45E3-AE78-45E118A1BA00}"/>
                  </a:ext>
                </a:extLst>
              </p:cNvPr>
              <p:cNvSpPr>
                <a:spLocks noChangeArrowheads="1"/>
              </p:cNvSpPr>
              <p:nvPr/>
            </p:nvSpPr>
            <p:spPr bwMode="auto">
              <a:xfrm>
                <a:off x="2308225" y="56532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6" name="Rectangle 353">
                <a:extLst>
                  <a:ext uri="{FF2B5EF4-FFF2-40B4-BE49-F238E27FC236}">
                    <a16:creationId xmlns:a16="http://schemas.microsoft.com/office/drawing/2014/main" id="{095ED984-98C1-4250-B049-058B12E59F8F}"/>
                  </a:ext>
                </a:extLst>
              </p:cNvPr>
              <p:cNvSpPr>
                <a:spLocks noChangeArrowheads="1"/>
              </p:cNvSpPr>
              <p:nvPr/>
            </p:nvSpPr>
            <p:spPr bwMode="auto">
              <a:xfrm>
                <a:off x="242570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7" name="Rectangle 354">
                <a:extLst>
                  <a:ext uri="{FF2B5EF4-FFF2-40B4-BE49-F238E27FC236}">
                    <a16:creationId xmlns:a16="http://schemas.microsoft.com/office/drawing/2014/main" id="{E36F57B1-BBF1-4FA6-A67A-C8FF7AA61F72}"/>
                  </a:ext>
                </a:extLst>
              </p:cNvPr>
              <p:cNvSpPr>
                <a:spLocks noChangeArrowheads="1"/>
              </p:cNvSpPr>
              <p:nvPr/>
            </p:nvSpPr>
            <p:spPr bwMode="auto">
              <a:xfrm>
                <a:off x="2543175"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8" name="Rectangle 355">
                <a:extLst>
                  <a:ext uri="{FF2B5EF4-FFF2-40B4-BE49-F238E27FC236}">
                    <a16:creationId xmlns:a16="http://schemas.microsoft.com/office/drawing/2014/main" id="{B250B680-48C2-4ABE-9296-E8777FB42BE7}"/>
                  </a:ext>
                </a:extLst>
              </p:cNvPr>
              <p:cNvSpPr>
                <a:spLocks noChangeArrowheads="1"/>
              </p:cNvSpPr>
              <p:nvPr/>
            </p:nvSpPr>
            <p:spPr bwMode="auto">
              <a:xfrm>
                <a:off x="266065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9" name="Rectangle 356">
                <a:extLst>
                  <a:ext uri="{FF2B5EF4-FFF2-40B4-BE49-F238E27FC236}">
                    <a16:creationId xmlns:a16="http://schemas.microsoft.com/office/drawing/2014/main" id="{7B6D5462-991F-4E90-A294-C3FC4B26CF48}"/>
                  </a:ext>
                </a:extLst>
              </p:cNvPr>
              <p:cNvSpPr>
                <a:spLocks noChangeArrowheads="1"/>
              </p:cNvSpPr>
              <p:nvPr/>
            </p:nvSpPr>
            <p:spPr bwMode="auto">
              <a:xfrm>
                <a:off x="2308225" y="58056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0" name="Rectangle 357">
                <a:extLst>
                  <a:ext uri="{FF2B5EF4-FFF2-40B4-BE49-F238E27FC236}">
                    <a16:creationId xmlns:a16="http://schemas.microsoft.com/office/drawing/2014/main" id="{2C10B931-058E-461C-B5C9-4E66AD24B252}"/>
                  </a:ext>
                </a:extLst>
              </p:cNvPr>
              <p:cNvSpPr>
                <a:spLocks noChangeArrowheads="1"/>
              </p:cNvSpPr>
              <p:nvPr/>
            </p:nvSpPr>
            <p:spPr bwMode="auto">
              <a:xfrm>
                <a:off x="2425700" y="58056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1" name="Rectangle 358">
                <a:extLst>
                  <a:ext uri="{FF2B5EF4-FFF2-40B4-BE49-F238E27FC236}">
                    <a16:creationId xmlns:a16="http://schemas.microsoft.com/office/drawing/2014/main" id="{B9EDE035-9D97-45B5-827C-D63C9DA2BD57}"/>
                  </a:ext>
                </a:extLst>
              </p:cNvPr>
              <p:cNvSpPr>
                <a:spLocks noChangeArrowheads="1"/>
              </p:cNvSpPr>
              <p:nvPr/>
            </p:nvSpPr>
            <p:spPr bwMode="auto">
              <a:xfrm>
                <a:off x="2543175"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2" name="Rectangle 359">
                <a:extLst>
                  <a:ext uri="{FF2B5EF4-FFF2-40B4-BE49-F238E27FC236}">
                    <a16:creationId xmlns:a16="http://schemas.microsoft.com/office/drawing/2014/main" id="{3666D586-476D-4653-A878-C6231F3C36E3}"/>
                  </a:ext>
                </a:extLst>
              </p:cNvPr>
              <p:cNvSpPr>
                <a:spLocks noChangeArrowheads="1"/>
              </p:cNvSpPr>
              <p:nvPr/>
            </p:nvSpPr>
            <p:spPr bwMode="auto">
              <a:xfrm>
                <a:off x="2660650"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3" name="Rectangle 360">
                <a:extLst>
                  <a:ext uri="{FF2B5EF4-FFF2-40B4-BE49-F238E27FC236}">
                    <a16:creationId xmlns:a16="http://schemas.microsoft.com/office/drawing/2014/main" id="{C51CA9CC-2EDF-4A73-BD90-E90B8895958C}"/>
                  </a:ext>
                </a:extLst>
              </p:cNvPr>
              <p:cNvSpPr>
                <a:spLocks noChangeArrowheads="1"/>
              </p:cNvSpPr>
              <p:nvPr/>
            </p:nvSpPr>
            <p:spPr bwMode="auto">
              <a:xfrm>
                <a:off x="2308225"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4" name="Rectangle 361">
                <a:extLst>
                  <a:ext uri="{FF2B5EF4-FFF2-40B4-BE49-F238E27FC236}">
                    <a16:creationId xmlns:a16="http://schemas.microsoft.com/office/drawing/2014/main" id="{8296E472-CAEC-41DD-8460-8F2D351E4273}"/>
                  </a:ext>
                </a:extLst>
              </p:cNvPr>
              <p:cNvSpPr>
                <a:spLocks noChangeArrowheads="1"/>
              </p:cNvSpPr>
              <p:nvPr/>
            </p:nvSpPr>
            <p:spPr bwMode="auto">
              <a:xfrm>
                <a:off x="242570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5" name="Rectangle 362">
                <a:extLst>
                  <a:ext uri="{FF2B5EF4-FFF2-40B4-BE49-F238E27FC236}">
                    <a16:creationId xmlns:a16="http://schemas.microsoft.com/office/drawing/2014/main" id="{41B5A0D1-636C-474A-974C-C63732423780}"/>
                  </a:ext>
                </a:extLst>
              </p:cNvPr>
              <p:cNvSpPr>
                <a:spLocks noChangeArrowheads="1"/>
              </p:cNvSpPr>
              <p:nvPr/>
            </p:nvSpPr>
            <p:spPr bwMode="auto">
              <a:xfrm>
                <a:off x="2543175" y="5958055"/>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6" name="Rectangle 363">
                <a:extLst>
                  <a:ext uri="{FF2B5EF4-FFF2-40B4-BE49-F238E27FC236}">
                    <a16:creationId xmlns:a16="http://schemas.microsoft.com/office/drawing/2014/main" id="{B82C54E9-F701-4D3D-96D6-06EA05D580E1}"/>
                  </a:ext>
                </a:extLst>
              </p:cNvPr>
              <p:cNvSpPr>
                <a:spLocks noChangeArrowheads="1"/>
              </p:cNvSpPr>
              <p:nvPr/>
            </p:nvSpPr>
            <p:spPr bwMode="auto">
              <a:xfrm>
                <a:off x="266065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7" name="Rectangle 364">
                <a:extLst>
                  <a:ext uri="{FF2B5EF4-FFF2-40B4-BE49-F238E27FC236}">
                    <a16:creationId xmlns:a16="http://schemas.microsoft.com/office/drawing/2014/main" id="{130F414F-986E-4D3F-9FF6-3906F5A3D78E}"/>
                  </a:ext>
                </a:extLst>
              </p:cNvPr>
              <p:cNvSpPr>
                <a:spLocks noChangeArrowheads="1"/>
              </p:cNvSpPr>
              <p:nvPr/>
            </p:nvSpPr>
            <p:spPr bwMode="auto">
              <a:xfrm>
                <a:off x="2308225" y="6259680"/>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8" name="Rectangle 365">
                <a:extLst>
                  <a:ext uri="{FF2B5EF4-FFF2-40B4-BE49-F238E27FC236}">
                    <a16:creationId xmlns:a16="http://schemas.microsoft.com/office/drawing/2014/main" id="{C0FB71CA-EEAC-422A-AD97-B41B95528B70}"/>
                  </a:ext>
                </a:extLst>
              </p:cNvPr>
              <p:cNvSpPr>
                <a:spLocks noChangeArrowheads="1"/>
              </p:cNvSpPr>
              <p:nvPr/>
            </p:nvSpPr>
            <p:spPr bwMode="auto">
              <a:xfrm>
                <a:off x="242570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9" name="Rectangle 366">
                <a:extLst>
                  <a:ext uri="{FF2B5EF4-FFF2-40B4-BE49-F238E27FC236}">
                    <a16:creationId xmlns:a16="http://schemas.microsoft.com/office/drawing/2014/main" id="{593E8F0A-FF73-40A5-8E9C-C16A40DAF2F6}"/>
                  </a:ext>
                </a:extLst>
              </p:cNvPr>
              <p:cNvSpPr>
                <a:spLocks noChangeArrowheads="1"/>
              </p:cNvSpPr>
              <p:nvPr/>
            </p:nvSpPr>
            <p:spPr bwMode="auto">
              <a:xfrm>
                <a:off x="2543175"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0" name="Rectangle 367">
                <a:extLst>
                  <a:ext uri="{FF2B5EF4-FFF2-40B4-BE49-F238E27FC236}">
                    <a16:creationId xmlns:a16="http://schemas.microsoft.com/office/drawing/2014/main" id="{8B287325-0DAD-4D05-92B8-57E45514945D}"/>
                  </a:ext>
                </a:extLst>
              </p:cNvPr>
              <p:cNvSpPr>
                <a:spLocks noChangeArrowheads="1"/>
              </p:cNvSpPr>
              <p:nvPr/>
            </p:nvSpPr>
            <p:spPr bwMode="auto">
              <a:xfrm>
                <a:off x="266065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1" name="Rectangle 368">
                <a:extLst>
                  <a:ext uri="{FF2B5EF4-FFF2-40B4-BE49-F238E27FC236}">
                    <a16:creationId xmlns:a16="http://schemas.microsoft.com/office/drawing/2014/main" id="{256E4B3C-93C4-46D4-A4A9-6049F94C4199}"/>
                  </a:ext>
                </a:extLst>
              </p:cNvPr>
              <p:cNvSpPr>
                <a:spLocks noChangeArrowheads="1"/>
              </p:cNvSpPr>
              <p:nvPr/>
            </p:nvSpPr>
            <p:spPr bwMode="auto">
              <a:xfrm>
                <a:off x="2308225" y="61025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2" name="Rectangle 369">
                <a:extLst>
                  <a:ext uri="{FF2B5EF4-FFF2-40B4-BE49-F238E27FC236}">
                    <a16:creationId xmlns:a16="http://schemas.microsoft.com/office/drawing/2014/main" id="{80238088-13EA-45BB-AC7D-4CAEE8F50C7F}"/>
                  </a:ext>
                </a:extLst>
              </p:cNvPr>
              <p:cNvSpPr>
                <a:spLocks noChangeArrowheads="1"/>
              </p:cNvSpPr>
              <p:nvPr/>
            </p:nvSpPr>
            <p:spPr bwMode="auto">
              <a:xfrm>
                <a:off x="2425700" y="61025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3" name="Rectangle 370">
                <a:extLst>
                  <a:ext uri="{FF2B5EF4-FFF2-40B4-BE49-F238E27FC236}">
                    <a16:creationId xmlns:a16="http://schemas.microsoft.com/office/drawing/2014/main" id="{72240508-1D85-44DA-B974-EFE8482E4526}"/>
                  </a:ext>
                </a:extLst>
              </p:cNvPr>
              <p:cNvSpPr>
                <a:spLocks noChangeArrowheads="1"/>
              </p:cNvSpPr>
              <p:nvPr/>
            </p:nvSpPr>
            <p:spPr bwMode="auto">
              <a:xfrm>
                <a:off x="2543175"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4" name="Rectangle 371">
                <a:extLst>
                  <a:ext uri="{FF2B5EF4-FFF2-40B4-BE49-F238E27FC236}">
                    <a16:creationId xmlns:a16="http://schemas.microsoft.com/office/drawing/2014/main" id="{8E1B36EF-4623-4D81-9C75-C5BF41AC02CD}"/>
                  </a:ext>
                </a:extLst>
              </p:cNvPr>
              <p:cNvSpPr>
                <a:spLocks noChangeArrowheads="1"/>
              </p:cNvSpPr>
              <p:nvPr/>
            </p:nvSpPr>
            <p:spPr bwMode="auto">
              <a:xfrm>
                <a:off x="2660650"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5" name="Rectangle 372">
                <a:extLst>
                  <a:ext uri="{FF2B5EF4-FFF2-40B4-BE49-F238E27FC236}">
                    <a16:creationId xmlns:a16="http://schemas.microsoft.com/office/drawing/2014/main" id="{919FCBDD-973A-4F41-9C5C-E94CF9B98D8B}"/>
                  </a:ext>
                </a:extLst>
              </p:cNvPr>
              <p:cNvSpPr>
                <a:spLocks noChangeArrowheads="1"/>
              </p:cNvSpPr>
              <p:nvPr/>
            </p:nvSpPr>
            <p:spPr bwMode="auto">
              <a:xfrm>
                <a:off x="2308225" y="641684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6" name="Rectangle 373">
                <a:extLst>
                  <a:ext uri="{FF2B5EF4-FFF2-40B4-BE49-F238E27FC236}">
                    <a16:creationId xmlns:a16="http://schemas.microsoft.com/office/drawing/2014/main" id="{B10EE2DC-9F38-4E12-82A6-A2AFEDBC390D}"/>
                  </a:ext>
                </a:extLst>
              </p:cNvPr>
              <p:cNvSpPr>
                <a:spLocks noChangeArrowheads="1"/>
              </p:cNvSpPr>
              <p:nvPr/>
            </p:nvSpPr>
            <p:spPr bwMode="auto">
              <a:xfrm>
                <a:off x="242570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7" name="Rectangle 374">
                <a:extLst>
                  <a:ext uri="{FF2B5EF4-FFF2-40B4-BE49-F238E27FC236}">
                    <a16:creationId xmlns:a16="http://schemas.microsoft.com/office/drawing/2014/main" id="{085A2E93-12ED-4BB6-84FD-8DEEC9FFABF1}"/>
                  </a:ext>
                </a:extLst>
              </p:cNvPr>
              <p:cNvSpPr>
                <a:spLocks noChangeArrowheads="1"/>
              </p:cNvSpPr>
              <p:nvPr/>
            </p:nvSpPr>
            <p:spPr bwMode="auto">
              <a:xfrm>
                <a:off x="2543175" y="641684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8" name="Rectangle 375">
                <a:extLst>
                  <a:ext uri="{FF2B5EF4-FFF2-40B4-BE49-F238E27FC236}">
                    <a16:creationId xmlns:a16="http://schemas.microsoft.com/office/drawing/2014/main" id="{C9BDD52C-CA1C-437E-9B8C-727B009E19C4}"/>
                  </a:ext>
                </a:extLst>
              </p:cNvPr>
              <p:cNvSpPr>
                <a:spLocks noChangeArrowheads="1"/>
              </p:cNvSpPr>
              <p:nvPr/>
            </p:nvSpPr>
            <p:spPr bwMode="auto">
              <a:xfrm>
                <a:off x="266065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9" name="Rectangle 376">
                <a:extLst>
                  <a:ext uri="{FF2B5EF4-FFF2-40B4-BE49-F238E27FC236}">
                    <a16:creationId xmlns:a16="http://schemas.microsoft.com/office/drawing/2014/main" id="{02394E28-CF23-4708-A0F5-1A376EAF5077}"/>
                  </a:ext>
                </a:extLst>
              </p:cNvPr>
              <p:cNvSpPr>
                <a:spLocks noChangeArrowheads="1"/>
              </p:cNvSpPr>
              <p:nvPr/>
            </p:nvSpPr>
            <p:spPr bwMode="auto">
              <a:xfrm>
                <a:off x="2308225" y="6572417"/>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0" name="Rectangle 377">
                <a:extLst>
                  <a:ext uri="{FF2B5EF4-FFF2-40B4-BE49-F238E27FC236}">
                    <a16:creationId xmlns:a16="http://schemas.microsoft.com/office/drawing/2014/main" id="{C55C63E9-FF79-424C-925B-440B3486292C}"/>
                  </a:ext>
                </a:extLst>
              </p:cNvPr>
              <p:cNvSpPr>
                <a:spLocks noChangeArrowheads="1"/>
              </p:cNvSpPr>
              <p:nvPr/>
            </p:nvSpPr>
            <p:spPr bwMode="auto">
              <a:xfrm>
                <a:off x="2425700"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1" name="Rectangle 378">
                <a:extLst>
                  <a:ext uri="{FF2B5EF4-FFF2-40B4-BE49-F238E27FC236}">
                    <a16:creationId xmlns:a16="http://schemas.microsoft.com/office/drawing/2014/main" id="{27F2B23B-B7E8-406E-A942-CE7927948CC2}"/>
                  </a:ext>
                </a:extLst>
              </p:cNvPr>
              <p:cNvSpPr>
                <a:spLocks noChangeArrowheads="1"/>
              </p:cNvSpPr>
              <p:nvPr/>
            </p:nvSpPr>
            <p:spPr bwMode="auto">
              <a:xfrm>
                <a:off x="2543175"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2" name="Rectangle 379">
                <a:extLst>
                  <a:ext uri="{FF2B5EF4-FFF2-40B4-BE49-F238E27FC236}">
                    <a16:creationId xmlns:a16="http://schemas.microsoft.com/office/drawing/2014/main" id="{DF586BE2-A090-45B5-827A-D4744CBE8452}"/>
                  </a:ext>
                </a:extLst>
              </p:cNvPr>
              <p:cNvSpPr>
                <a:spLocks noChangeArrowheads="1"/>
              </p:cNvSpPr>
              <p:nvPr/>
            </p:nvSpPr>
            <p:spPr bwMode="auto">
              <a:xfrm>
                <a:off x="2660650" y="6572417"/>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3" name="Rectangle 380">
                <a:extLst>
                  <a:ext uri="{FF2B5EF4-FFF2-40B4-BE49-F238E27FC236}">
                    <a16:creationId xmlns:a16="http://schemas.microsoft.com/office/drawing/2014/main" id="{A7B055EA-0004-407C-8E3B-3F88571B0E0B}"/>
                  </a:ext>
                </a:extLst>
              </p:cNvPr>
              <p:cNvSpPr>
                <a:spLocks noChangeArrowheads="1"/>
              </p:cNvSpPr>
              <p:nvPr/>
            </p:nvSpPr>
            <p:spPr bwMode="auto">
              <a:xfrm>
                <a:off x="2308225" y="67327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4" name="Rectangle 381">
                <a:extLst>
                  <a:ext uri="{FF2B5EF4-FFF2-40B4-BE49-F238E27FC236}">
                    <a16:creationId xmlns:a16="http://schemas.microsoft.com/office/drawing/2014/main" id="{43B6BAD6-C85D-4275-B4DF-261211924160}"/>
                  </a:ext>
                </a:extLst>
              </p:cNvPr>
              <p:cNvSpPr>
                <a:spLocks noChangeArrowheads="1"/>
              </p:cNvSpPr>
              <p:nvPr/>
            </p:nvSpPr>
            <p:spPr bwMode="auto">
              <a:xfrm>
                <a:off x="242570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5" name="Rectangle 382">
                <a:extLst>
                  <a:ext uri="{FF2B5EF4-FFF2-40B4-BE49-F238E27FC236}">
                    <a16:creationId xmlns:a16="http://schemas.microsoft.com/office/drawing/2014/main" id="{4574FF8C-7E5D-47DA-8AA4-5041DBFCB7BE}"/>
                  </a:ext>
                </a:extLst>
              </p:cNvPr>
              <p:cNvSpPr>
                <a:spLocks noChangeArrowheads="1"/>
              </p:cNvSpPr>
              <p:nvPr/>
            </p:nvSpPr>
            <p:spPr bwMode="auto">
              <a:xfrm>
                <a:off x="2543175" y="67327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6" name="Rectangle 383">
                <a:extLst>
                  <a:ext uri="{FF2B5EF4-FFF2-40B4-BE49-F238E27FC236}">
                    <a16:creationId xmlns:a16="http://schemas.microsoft.com/office/drawing/2014/main" id="{6AFC8883-66C8-4F25-9C7D-9E6DC3416DEA}"/>
                  </a:ext>
                </a:extLst>
              </p:cNvPr>
              <p:cNvSpPr>
                <a:spLocks noChangeArrowheads="1"/>
              </p:cNvSpPr>
              <p:nvPr/>
            </p:nvSpPr>
            <p:spPr bwMode="auto">
              <a:xfrm>
                <a:off x="266065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7" name="Rectangle 384">
                <a:extLst>
                  <a:ext uri="{FF2B5EF4-FFF2-40B4-BE49-F238E27FC236}">
                    <a16:creationId xmlns:a16="http://schemas.microsoft.com/office/drawing/2014/main" id="{7F2E5BBB-F9B0-42C4-A605-CF2A0179B0F1}"/>
                  </a:ext>
                </a:extLst>
              </p:cNvPr>
              <p:cNvSpPr>
                <a:spLocks noChangeArrowheads="1"/>
              </p:cNvSpPr>
              <p:nvPr/>
            </p:nvSpPr>
            <p:spPr bwMode="auto">
              <a:xfrm>
                <a:off x="1906588" y="5958055"/>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8" name="Rectangle 385">
                <a:extLst>
                  <a:ext uri="{FF2B5EF4-FFF2-40B4-BE49-F238E27FC236}">
                    <a16:creationId xmlns:a16="http://schemas.microsoft.com/office/drawing/2014/main" id="{3866D212-00A5-4D69-ADD5-72DB6BBBA64B}"/>
                  </a:ext>
                </a:extLst>
              </p:cNvPr>
              <p:cNvSpPr>
                <a:spLocks noChangeArrowheads="1"/>
              </p:cNvSpPr>
              <p:nvPr/>
            </p:nvSpPr>
            <p:spPr bwMode="auto">
              <a:xfrm>
                <a:off x="2024063" y="5958055"/>
                <a:ext cx="53975" cy="1063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9" name="Rectangle 386">
                <a:extLst>
                  <a:ext uri="{FF2B5EF4-FFF2-40B4-BE49-F238E27FC236}">
                    <a16:creationId xmlns:a16="http://schemas.microsoft.com/office/drawing/2014/main" id="{5CB91FC1-71D5-4566-AFE8-5F2689130BD8}"/>
                  </a:ext>
                </a:extLst>
              </p:cNvPr>
              <p:cNvSpPr>
                <a:spLocks noChangeArrowheads="1"/>
              </p:cNvSpPr>
              <p:nvPr/>
            </p:nvSpPr>
            <p:spPr bwMode="auto">
              <a:xfrm>
                <a:off x="2144713"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0" name="Rectangle 387">
                <a:extLst>
                  <a:ext uri="{FF2B5EF4-FFF2-40B4-BE49-F238E27FC236}">
                    <a16:creationId xmlns:a16="http://schemas.microsoft.com/office/drawing/2014/main" id="{0B79BE0B-1AAB-498C-AC11-AD392F6C0F07}"/>
                  </a:ext>
                </a:extLst>
              </p:cNvPr>
              <p:cNvSpPr>
                <a:spLocks noChangeArrowheads="1"/>
              </p:cNvSpPr>
              <p:nvPr/>
            </p:nvSpPr>
            <p:spPr bwMode="auto">
              <a:xfrm>
                <a:off x="1906588"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1" name="Rectangle 388">
                <a:extLst>
                  <a:ext uri="{FF2B5EF4-FFF2-40B4-BE49-F238E27FC236}">
                    <a16:creationId xmlns:a16="http://schemas.microsoft.com/office/drawing/2014/main" id="{8761CDBA-6A55-4E5A-A7FE-6D5749EDC27D}"/>
                  </a:ext>
                </a:extLst>
              </p:cNvPr>
              <p:cNvSpPr>
                <a:spLocks noChangeArrowheads="1"/>
              </p:cNvSpPr>
              <p:nvPr/>
            </p:nvSpPr>
            <p:spPr bwMode="auto">
              <a:xfrm>
                <a:off x="2024063"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2" name="Rectangle 389">
                <a:extLst>
                  <a:ext uri="{FF2B5EF4-FFF2-40B4-BE49-F238E27FC236}">
                    <a16:creationId xmlns:a16="http://schemas.microsoft.com/office/drawing/2014/main" id="{3EA09CD8-951C-40C8-A399-5E129EB4E0A3}"/>
                  </a:ext>
                </a:extLst>
              </p:cNvPr>
              <p:cNvSpPr>
                <a:spLocks noChangeArrowheads="1"/>
              </p:cNvSpPr>
              <p:nvPr/>
            </p:nvSpPr>
            <p:spPr bwMode="auto">
              <a:xfrm>
                <a:off x="2144713" y="61152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3" name="Rectangle 390">
                <a:extLst>
                  <a:ext uri="{FF2B5EF4-FFF2-40B4-BE49-F238E27FC236}">
                    <a16:creationId xmlns:a16="http://schemas.microsoft.com/office/drawing/2014/main" id="{024088C8-857B-4465-BE79-DB5E0C40E710}"/>
                  </a:ext>
                </a:extLst>
              </p:cNvPr>
              <p:cNvSpPr>
                <a:spLocks noChangeArrowheads="1"/>
              </p:cNvSpPr>
              <p:nvPr/>
            </p:nvSpPr>
            <p:spPr bwMode="auto">
              <a:xfrm>
                <a:off x="1906588" y="6256505"/>
                <a:ext cx="53975" cy="10477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4" name="Rectangle 391">
                <a:extLst>
                  <a:ext uri="{FF2B5EF4-FFF2-40B4-BE49-F238E27FC236}">
                    <a16:creationId xmlns:a16="http://schemas.microsoft.com/office/drawing/2014/main" id="{22DE58C4-872A-4711-9A86-B1DDBFF0C9F4}"/>
                  </a:ext>
                </a:extLst>
              </p:cNvPr>
              <p:cNvSpPr>
                <a:spLocks noChangeArrowheads="1"/>
              </p:cNvSpPr>
              <p:nvPr/>
            </p:nvSpPr>
            <p:spPr bwMode="auto">
              <a:xfrm>
                <a:off x="2024063" y="6256505"/>
                <a:ext cx="53975"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5" name="Rectangle 392">
                <a:extLst>
                  <a:ext uri="{FF2B5EF4-FFF2-40B4-BE49-F238E27FC236}">
                    <a16:creationId xmlns:a16="http://schemas.microsoft.com/office/drawing/2014/main" id="{66FD00C7-2EF2-4F71-B849-5F5BB1544115}"/>
                  </a:ext>
                </a:extLst>
              </p:cNvPr>
              <p:cNvSpPr>
                <a:spLocks noChangeArrowheads="1"/>
              </p:cNvSpPr>
              <p:nvPr/>
            </p:nvSpPr>
            <p:spPr bwMode="auto">
              <a:xfrm>
                <a:off x="2144713" y="6256505"/>
                <a:ext cx="50800"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6" name="Rectangle 393">
                <a:extLst>
                  <a:ext uri="{FF2B5EF4-FFF2-40B4-BE49-F238E27FC236}">
                    <a16:creationId xmlns:a16="http://schemas.microsoft.com/office/drawing/2014/main" id="{A0FA937A-6A5E-4B94-8E89-C1E28102FBC6}"/>
                  </a:ext>
                </a:extLst>
              </p:cNvPr>
              <p:cNvSpPr>
                <a:spLocks noChangeArrowheads="1"/>
              </p:cNvSpPr>
              <p:nvPr/>
            </p:nvSpPr>
            <p:spPr bwMode="auto">
              <a:xfrm>
                <a:off x="1906588"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7" name="Rectangle 394">
                <a:extLst>
                  <a:ext uri="{FF2B5EF4-FFF2-40B4-BE49-F238E27FC236}">
                    <a16:creationId xmlns:a16="http://schemas.microsoft.com/office/drawing/2014/main" id="{6C2F5CA3-D81F-4433-B7B2-CC5E6F4FCDE2}"/>
                  </a:ext>
                </a:extLst>
              </p:cNvPr>
              <p:cNvSpPr>
                <a:spLocks noChangeArrowheads="1"/>
              </p:cNvSpPr>
              <p:nvPr/>
            </p:nvSpPr>
            <p:spPr bwMode="auto">
              <a:xfrm>
                <a:off x="2024063"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8" name="Rectangle 395">
                <a:extLst>
                  <a:ext uri="{FF2B5EF4-FFF2-40B4-BE49-F238E27FC236}">
                    <a16:creationId xmlns:a16="http://schemas.microsoft.com/office/drawing/2014/main" id="{4559C1EF-1058-4F68-9731-7BA1C7899BC0}"/>
                  </a:ext>
                </a:extLst>
              </p:cNvPr>
              <p:cNvSpPr>
                <a:spLocks noChangeArrowheads="1"/>
              </p:cNvSpPr>
              <p:nvPr/>
            </p:nvSpPr>
            <p:spPr bwMode="auto">
              <a:xfrm>
                <a:off x="2144713" y="6400967"/>
                <a:ext cx="50800"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9" name="Rectangle 396">
                <a:extLst>
                  <a:ext uri="{FF2B5EF4-FFF2-40B4-BE49-F238E27FC236}">
                    <a16:creationId xmlns:a16="http://schemas.microsoft.com/office/drawing/2014/main" id="{05255C8E-D577-456A-A456-0F845A7D85D7}"/>
                  </a:ext>
                </a:extLst>
              </p:cNvPr>
              <p:cNvSpPr>
                <a:spLocks noChangeArrowheads="1"/>
              </p:cNvSpPr>
              <p:nvPr/>
            </p:nvSpPr>
            <p:spPr bwMode="auto">
              <a:xfrm>
                <a:off x="1906588" y="6540667"/>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0" name="Rectangle 397">
                <a:extLst>
                  <a:ext uri="{FF2B5EF4-FFF2-40B4-BE49-F238E27FC236}">
                    <a16:creationId xmlns:a16="http://schemas.microsoft.com/office/drawing/2014/main" id="{9D186633-7FEE-4322-BE33-3BA8C81C1104}"/>
                  </a:ext>
                </a:extLst>
              </p:cNvPr>
              <p:cNvSpPr>
                <a:spLocks noChangeArrowheads="1"/>
              </p:cNvSpPr>
              <p:nvPr/>
            </p:nvSpPr>
            <p:spPr bwMode="auto">
              <a:xfrm>
                <a:off x="2024063" y="6540667"/>
                <a:ext cx="53975"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1" name="Rectangle 398">
                <a:extLst>
                  <a:ext uri="{FF2B5EF4-FFF2-40B4-BE49-F238E27FC236}">
                    <a16:creationId xmlns:a16="http://schemas.microsoft.com/office/drawing/2014/main" id="{E63A287D-7A60-447E-B437-F1D4EF5B3F30}"/>
                  </a:ext>
                </a:extLst>
              </p:cNvPr>
              <p:cNvSpPr>
                <a:spLocks noChangeArrowheads="1"/>
              </p:cNvSpPr>
              <p:nvPr/>
            </p:nvSpPr>
            <p:spPr bwMode="auto">
              <a:xfrm>
                <a:off x="2144713" y="6540667"/>
                <a:ext cx="50800"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2" name="Rectangle 399">
                <a:extLst>
                  <a:ext uri="{FF2B5EF4-FFF2-40B4-BE49-F238E27FC236}">
                    <a16:creationId xmlns:a16="http://schemas.microsoft.com/office/drawing/2014/main" id="{C0676382-44BB-45DF-A14D-4410FA726F8C}"/>
                  </a:ext>
                </a:extLst>
              </p:cNvPr>
              <p:cNvSpPr>
                <a:spLocks noChangeArrowheads="1"/>
              </p:cNvSpPr>
              <p:nvPr/>
            </p:nvSpPr>
            <p:spPr bwMode="auto">
              <a:xfrm>
                <a:off x="1906588"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3" name="Rectangle 400">
                <a:extLst>
                  <a:ext uri="{FF2B5EF4-FFF2-40B4-BE49-F238E27FC236}">
                    <a16:creationId xmlns:a16="http://schemas.microsoft.com/office/drawing/2014/main" id="{FA9E41A5-3280-4F84-AE66-6B3465921AFD}"/>
                  </a:ext>
                </a:extLst>
              </p:cNvPr>
              <p:cNvSpPr>
                <a:spLocks noChangeArrowheads="1"/>
              </p:cNvSpPr>
              <p:nvPr/>
            </p:nvSpPr>
            <p:spPr bwMode="auto">
              <a:xfrm>
                <a:off x="2024063"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4" name="Rectangle 401">
                <a:extLst>
                  <a:ext uri="{FF2B5EF4-FFF2-40B4-BE49-F238E27FC236}">
                    <a16:creationId xmlns:a16="http://schemas.microsoft.com/office/drawing/2014/main" id="{C2C0D8E8-8C1D-4C9E-B9C5-25140DB86824}"/>
                  </a:ext>
                </a:extLst>
              </p:cNvPr>
              <p:cNvSpPr>
                <a:spLocks noChangeArrowheads="1"/>
              </p:cNvSpPr>
              <p:nvPr/>
            </p:nvSpPr>
            <p:spPr bwMode="auto">
              <a:xfrm>
                <a:off x="2144713" y="6686717"/>
                <a:ext cx="50800"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5" name="Freeform 404">
                <a:extLst>
                  <a:ext uri="{FF2B5EF4-FFF2-40B4-BE49-F238E27FC236}">
                    <a16:creationId xmlns:a16="http://schemas.microsoft.com/office/drawing/2014/main" id="{0E4C4919-4727-49F0-8C9F-F212CEDDFFCF}"/>
                  </a:ext>
                </a:extLst>
              </p:cNvPr>
              <p:cNvSpPr>
                <a:spLocks/>
              </p:cNvSpPr>
              <p:nvPr/>
            </p:nvSpPr>
            <p:spPr bwMode="auto">
              <a:xfrm>
                <a:off x="1190625" y="5810417"/>
                <a:ext cx="403225" cy="107950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6" name="Rectangle 405">
                <a:extLst>
                  <a:ext uri="{FF2B5EF4-FFF2-40B4-BE49-F238E27FC236}">
                    <a16:creationId xmlns:a16="http://schemas.microsoft.com/office/drawing/2014/main" id="{EAD98BA2-86F4-4128-BFD7-4017CEF4BED9}"/>
                  </a:ext>
                </a:extLst>
              </p:cNvPr>
              <p:cNvSpPr>
                <a:spLocks noChangeArrowheads="1"/>
              </p:cNvSpPr>
              <p:nvPr/>
            </p:nvSpPr>
            <p:spPr bwMode="auto">
              <a:xfrm>
                <a:off x="274638" y="5915192"/>
                <a:ext cx="434975" cy="9747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7" name="Rectangle 406">
                <a:extLst>
                  <a:ext uri="{FF2B5EF4-FFF2-40B4-BE49-F238E27FC236}">
                    <a16:creationId xmlns:a16="http://schemas.microsoft.com/office/drawing/2014/main" id="{EAE018FF-BD31-4A0F-B065-D68C791E9A77}"/>
                  </a:ext>
                </a:extLst>
              </p:cNvPr>
              <p:cNvSpPr>
                <a:spLocks noChangeArrowheads="1"/>
              </p:cNvSpPr>
              <p:nvPr/>
            </p:nvSpPr>
            <p:spPr bwMode="auto">
              <a:xfrm>
                <a:off x="600075" y="5356392"/>
                <a:ext cx="422275" cy="15335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8" name="Freeform 407">
                <a:extLst>
                  <a:ext uri="{FF2B5EF4-FFF2-40B4-BE49-F238E27FC236}">
                    <a16:creationId xmlns:a16="http://schemas.microsoft.com/office/drawing/2014/main" id="{94C92E87-9BC9-46DB-85FC-A4084B8A206C}"/>
                  </a:ext>
                </a:extLst>
              </p:cNvPr>
              <p:cNvSpPr>
                <a:spLocks/>
              </p:cNvSpPr>
              <p:nvPr/>
            </p:nvSpPr>
            <p:spPr bwMode="auto">
              <a:xfrm>
                <a:off x="701675" y="5203992"/>
                <a:ext cx="219075" cy="152400"/>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9" name="Rectangle 408">
                <a:extLst>
                  <a:ext uri="{FF2B5EF4-FFF2-40B4-BE49-F238E27FC236}">
                    <a16:creationId xmlns:a16="http://schemas.microsoft.com/office/drawing/2014/main" id="{B8C7AB49-6080-44D7-8B95-5CDE44660FC6}"/>
                  </a:ext>
                </a:extLst>
              </p:cNvPr>
              <p:cNvSpPr>
                <a:spLocks noChangeArrowheads="1"/>
              </p:cNvSpPr>
              <p:nvPr/>
            </p:nvSpPr>
            <p:spPr bwMode="auto">
              <a:xfrm>
                <a:off x="792163" y="4737267"/>
                <a:ext cx="38100" cy="5334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0" name="Rectangle 409">
                <a:extLst>
                  <a:ext uri="{FF2B5EF4-FFF2-40B4-BE49-F238E27FC236}">
                    <a16:creationId xmlns:a16="http://schemas.microsoft.com/office/drawing/2014/main" id="{3C0CA954-DEED-4D43-B67F-A42F0C219FB6}"/>
                  </a:ext>
                </a:extLst>
              </p:cNvPr>
              <p:cNvSpPr>
                <a:spLocks noChangeArrowheads="1"/>
              </p:cNvSpPr>
              <p:nvPr/>
            </p:nvSpPr>
            <p:spPr bwMode="auto">
              <a:xfrm>
                <a:off x="654050"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1" name="Rectangle 410">
                <a:extLst>
                  <a:ext uri="{FF2B5EF4-FFF2-40B4-BE49-F238E27FC236}">
                    <a16:creationId xmlns:a16="http://schemas.microsoft.com/office/drawing/2014/main" id="{D2697F74-8E76-4DC1-A33A-300CFC7A33E5}"/>
                  </a:ext>
                </a:extLst>
              </p:cNvPr>
              <p:cNvSpPr>
                <a:spLocks noChangeArrowheads="1"/>
              </p:cNvSpPr>
              <p:nvPr/>
            </p:nvSpPr>
            <p:spPr bwMode="auto">
              <a:xfrm>
                <a:off x="744538"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2" name="Rectangle 411">
                <a:extLst>
                  <a:ext uri="{FF2B5EF4-FFF2-40B4-BE49-F238E27FC236}">
                    <a16:creationId xmlns:a16="http://schemas.microsoft.com/office/drawing/2014/main" id="{BE2A09FC-7E00-4943-9671-B8008C45600E}"/>
                  </a:ext>
                </a:extLst>
              </p:cNvPr>
              <p:cNvSpPr>
                <a:spLocks noChangeArrowheads="1"/>
              </p:cNvSpPr>
              <p:nvPr/>
            </p:nvSpPr>
            <p:spPr bwMode="auto">
              <a:xfrm>
                <a:off x="835025" y="5407192"/>
                <a:ext cx="42863"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3" name="Rectangle 412">
                <a:extLst>
                  <a:ext uri="{FF2B5EF4-FFF2-40B4-BE49-F238E27FC236}">
                    <a16:creationId xmlns:a16="http://schemas.microsoft.com/office/drawing/2014/main" id="{6AFF5906-A67D-4B45-81B5-02033BB0308C}"/>
                  </a:ext>
                </a:extLst>
              </p:cNvPr>
              <p:cNvSpPr>
                <a:spLocks noChangeArrowheads="1"/>
              </p:cNvSpPr>
              <p:nvPr/>
            </p:nvSpPr>
            <p:spPr bwMode="auto">
              <a:xfrm>
                <a:off x="923925"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4" name="Rectangle 413">
                <a:extLst>
                  <a:ext uri="{FF2B5EF4-FFF2-40B4-BE49-F238E27FC236}">
                    <a16:creationId xmlns:a16="http://schemas.microsoft.com/office/drawing/2014/main" id="{5B32A813-7426-4155-86C2-CE336F6D307E}"/>
                  </a:ext>
                </a:extLst>
              </p:cNvPr>
              <p:cNvSpPr>
                <a:spLocks noChangeArrowheads="1"/>
              </p:cNvSpPr>
              <p:nvPr/>
            </p:nvSpPr>
            <p:spPr bwMode="auto">
              <a:xfrm>
                <a:off x="654050"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5" name="Rectangle 414">
                <a:extLst>
                  <a:ext uri="{FF2B5EF4-FFF2-40B4-BE49-F238E27FC236}">
                    <a16:creationId xmlns:a16="http://schemas.microsoft.com/office/drawing/2014/main" id="{40782F86-A128-4326-8400-8BDA2FF7CCD2}"/>
                  </a:ext>
                </a:extLst>
              </p:cNvPr>
              <p:cNvSpPr>
                <a:spLocks noChangeArrowheads="1"/>
              </p:cNvSpPr>
              <p:nvPr/>
            </p:nvSpPr>
            <p:spPr bwMode="auto">
              <a:xfrm>
                <a:off x="744538" y="5551655"/>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6" name="Rectangle 415">
                <a:extLst>
                  <a:ext uri="{FF2B5EF4-FFF2-40B4-BE49-F238E27FC236}">
                    <a16:creationId xmlns:a16="http://schemas.microsoft.com/office/drawing/2014/main" id="{E547EEA6-6292-42FF-B25E-3DBB776579F4}"/>
                  </a:ext>
                </a:extLst>
              </p:cNvPr>
              <p:cNvSpPr>
                <a:spLocks noChangeArrowheads="1"/>
              </p:cNvSpPr>
              <p:nvPr/>
            </p:nvSpPr>
            <p:spPr bwMode="auto">
              <a:xfrm>
                <a:off x="8350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7" name="Rectangle 416">
                <a:extLst>
                  <a:ext uri="{FF2B5EF4-FFF2-40B4-BE49-F238E27FC236}">
                    <a16:creationId xmlns:a16="http://schemas.microsoft.com/office/drawing/2014/main" id="{C53B1087-368B-4437-8A4C-4EDF8618F9F1}"/>
                  </a:ext>
                </a:extLst>
              </p:cNvPr>
              <p:cNvSpPr>
                <a:spLocks noChangeArrowheads="1"/>
              </p:cNvSpPr>
              <p:nvPr/>
            </p:nvSpPr>
            <p:spPr bwMode="auto">
              <a:xfrm>
                <a:off x="9239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8" name="Rectangle 417">
                <a:extLst>
                  <a:ext uri="{FF2B5EF4-FFF2-40B4-BE49-F238E27FC236}">
                    <a16:creationId xmlns:a16="http://schemas.microsoft.com/office/drawing/2014/main" id="{A47F4133-F3BB-4629-BEE3-09C8E3B5AEC3}"/>
                  </a:ext>
                </a:extLst>
              </p:cNvPr>
              <p:cNvSpPr>
                <a:spLocks noChangeArrowheads="1"/>
              </p:cNvSpPr>
              <p:nvPr/>
            </p:nvSpPr>
            <p:spPr bwMode="auto">
              <a:xfrm>
                <a:off x="654050"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9" name="Rectangle 418">
                <a:extLst>
                  <a:ext uri="{FF2B5EF4-FFF2-40B4-BE49-F238E27FC236}">
                    <a16:creationId xmlns:a16="http://schemas.microsoft.com/office/drawing/2014/main" id="{97DBCCE7-108E-47AB-A898-6C026FED12B3}"/>
                  </a:ext>
                </a:extLst>
              </p:cNvPr>
              <p:cNvSpPr>
                <a:spLocks noChangeArrowheads="1"/>
              </p:cNvSpPr>
              <p:nvPr/>
            </p:nvSpPr>
            <p:spPr bwMode="auto">
              <a:xfrm>
                <a:off x="744538"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0" name="Rectangle 419">
                <a:extLst>
                  <a:ext uri="{FF2B5EF4-FFF2-40B4-BE49-F238E27FC236}">
                    <a16:creationId xmlns:a16="http://schemas.microsoft.com/office/drawing/2014/main" id="{ECA2EB88-AA83-4610-8AC7-282003657F38}"/>
                  </a:ext>
                </a:extLst>
              </p:cNvPr>
              <p:cNvSpPr>
                <a:spLocks noChangeArrowheads="1"/>
              </p:cNvSpPr>
              <p:nvPr/>
            </p:nvSpPr>
            <p:spPr bwMode="auto">
              <a:xfrm>
                <a:off x="8350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1" name="Rectangle 420">
                <a:extLst>
                  <a:ext uri="{FF2B5EF4-FFF2-40B4-BE49-F238E27FC236}">
                    <a16:creationId xmlns:a16="http://schemas.microsoft.com/office/drawing/2014/main" id="{5125A690-D86B-4CA0-8CE1-66195C7E5367}"/>
                  </a:ext>
                </a:extLst>
              </p:cNvPr>
              <p:cNvSpPr>
                <a:spLocks noChangeArrowheads="1"/>
              </p:cNvSpPr>
              <p:nvPr/>
            </p:nvSpPr>
            <p:spPr bwMode="auto">
              <a:xfrm>
                <a:off x="9239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2" name="Rectangle 421">
                <a:extLst>
                  <a:ext uri="{FF2B5EF4-FFF2-40B4-BE49-F238E27FC236}">
                    <a16:creationId xmlns:a16="http://schemas.microsoft.com/office/drawing/2014/main" id="{2475BAAE-6B15-4363-A68C-24D3A655F9BF}"/>
                  </a:ext>
                </a:extLst>
              </p:cNvPr>
              <p:cNvSpPr>
                <a:spLocks noChangeArrowheads="1"/>
              </p:cNvSpPr>
              <p:nvPr/>
            </p:nvSpPr>
            <p:spPr bwMode="auto">
              <a:xfrm>
                <a:off x="654050" y="5837405"/>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3" name="Rectangle 422">
                <a:extLst>
                  <a:ext uri="{FF2B5EF4-FFF2-40B4-BE49-F238E27FC236}">
                    <a16:creationId xmlns:a16="http://schemas.microsoft.com/office/drawing/2014/main" id="{4E95A637-41CA-431F-8A2B-D0F80594F38E}"/>
                  </a:ext>
                </a:extLst>
              </p:cNvPr>
              <p:cNvSpPr>
                <a:spLocks noChangeArrowheads="1"/>
              </p:cNvSpPr>
              <p:nvPr/>
            </p:nvSpPr>
            <p:spPr bwMode="auto">
              <a:xfrm>
                <a:off x="744538"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4" name="Rectangle 423">
                <a:extLst>
                  <a:ext uri="{FF2B5EF4-FFF2-40B4-BE49-F238E27FC236}">
                    <a16:creationId xmlns:a16="http://schemas.microsoft.com/office/drawing/2014/main" id="{93797FFA-97F0-4303-A1E3-3C88C73A1F67}"/>
                  </a:ext>
                </a:extLst>
              </p:cNvPr>
              <p:cNvSpPr>
                <a:spLocks noChangeArrowheads="1"/>
              </p:cNvSpPr>
              <p:nvPr/>
            </p:nvSpPr>
            <p:spPr bwMode="auto">
              <a:xfrm>
                <a:off x="835025"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5" name="Rectangle 424">
                <a:extLst>
                  <a:ext uri="{FF2B5EF4-FFF2-40B4-BE49-F238E27FC236}">
                    <a16:creationId xmlns:a16="http://schemas.microsoft.com/office/drawing/2014/main" id="{3DE478CA-74A0-450B-8F34-EE75391701CF}"/>
                  </a:ext>
                </a:extLst>
              </p:cNvPr>
              <p:cNvSpPr>
                <a:spLocks noChangeArrowheads="1"/>
              </p:cNvSpPr>
              <p:nvPr/>
            </p:nvSpPr>
            <p:spPr bwMode="auto">
              <a:xfrm>
                <a:off x="923925" y="58374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6" name="Rectangle 425">
                <a:extLst>
                  <a:ext uri="{FF2B5EF4-FFF2-40B4-BE49-F238E27FC236}">
                    <a16:creationId xmlns:a16="http://schemas.microsoft.com/office/drawing/2014/main" id="{6ADF24C6-0552-4629-9913-361226909F00}"/>
                  </a:ext>
                </a:extLst>
              </p:cNvPr>
              <p:cNvSpPr>
                <a:spLocks noChangeArrowheads="1"/>
              </p:cNvSpPr>
              <p:nvPr/>
            </p:nvSpPr>
            <p:spPr bwMode="auto">
              <a:xfrm>
                <a:off x="654050"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7" name="Rectangle 426">
                <a:extLst>
                  <a:ext uri="{FF2B5EF4-FFF2-40B4-BE49-F238E27FC236}">
                    <a16:creationId xmlns:a16="http://schemas.microsoft.com/office/drawing/2014/main" id="{2397C253-D97A-44F2-9A5D-AC40CEE94190}"/>
                  </a:ext>
                </a:extLst>
              </p:cNvPr>
              <p:cNvSpPr>
                <a:spLocks noChangeArrowheads="1"/>
              </p:cNvSpPr>
              <p:nvPr/>
            </p:nvSpPr>
            <p:spPr bwMode="auto">
              <a:xfrm>
                <a:off x="744538" y="5981867"/>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8" name="Rectangle 427">
                <a:extLst>
                  <a:ext uri="{FF2B5EF4-FFF2-40B4-BE49-F238E27FC236}">
                    <a16:creationId xmlns:a16="http://schemas.microsoft.com/office/drawing/2014/main" id="{FAD2C5C2-268D-41F8-AFA7-7D00436CDAA9}"/>
                  </a:ext>
                </a:extLst>
              </p:cNvPr>
              <p:cNvSpPr>
                <a:spLocks noChangeArrowheads="1"/>
              </p:cNvSpPr>
              <p:nvPr/>
            </p:nvSpPr>
            <p:spPr bwMode="auto">
              <a:xfrm>
                <a:off x="835025"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9" name="Rectangle 428">
                <a:extLst>
                  <a:ext uri="{FF2B5EF4-FFF2-40B4-BE49-F238E27FC236}">
                    <a16:creationId xmlns:a16="http://schemas.microsoft.com/office/drawing/2014/main" id="{C2363098-81E1-409A-918D-13B7D33BE5AC}"/>
                  </a:ext>
                </a:extLst>
              </p:cNvPr>
              <p:cNvSpPr>
                <a:spLocks noChangeArrowheads="1"/>
              </p:cNvSpPr>
              <p:nvPr/>
            </p:nvSpPr>
            <p:spPr bwMode="auto">
              <a:xfrm>
                <a:off x="923925" y="598186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0" name="Rectangle 429">
                <a:extLst>
                  <a:ext uri="{FF2B5EF4-FFF2-40B4-BE49-F238E27FC236}">
                    <a16:creationId xmlns:a16="http://schemas.microsoft.com/office/drawing/2014/main" id="{2658032E-9BB1-43A5-956E-96B463C90585}"/>
                  </a:ext>
                </a:extLst>
              </p:cNvPr>
              <p:cNvSpPr>
                <a:spLocks noChangeArrowheads="1"/>
              </p:cNvSpPr>
              <p:nvPr/>
            </p:nvSpPr>
            <p:spPr bwMode="auto">
              <a:xfrm>
                <a:off x="654050"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1" name="Rectangle 430">
                <a:extLst>
                  <a:ext uri="{FF2B5EF4-FFF2-40B4-BE49-F238E27FC236}">
                    <a16:creationId xmlns:a16="http://schemas.microsoft.com/office/drawing/2014/main" id="{E231244D-3CED-4934-AF09-14EED3FCDB92}"/>
                  </a:ext>
                </a:extLst>
              </p:cNvPr>
              <p:cNvSpPr>
                <a:spLocks noChangeArrowheads="1"/>
              </p:cNvSpPr>
              <p:nvPr/>
            </p:nvSpPr>
            <p:spPr bwMode="auto">
              <a:xfrm>
                <a:off x="744538"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2" name="Rectangle 431">
                <a:extLst>
                  <a:ext uri="{FF2B5EF4-FFF2-40B4-BE49-F238E27FC236}">
                    <a16:creationId xmlns:a16="http://schemas.microsoft.com/office/drawing/2014/main" id="{C6C1A40D-EA94-4B75-B125-CB29EC4594DE}"/>
                  </a:ext>
                </a:extLst>
              </p:cNvPr>
              <p:cNvSpPr>
                <a:spLocks noChangeArrowheads="1"/>
              </p:cNvSpPr>
              <p:nvPr/>
            </p:nvSpPr>
            <p:spPr bwMode="auto">
              <a:xfrm>
                <a:off x="835025" y="612315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3" name="Rectangle 433">
                <a:extLst>
                  <a:ext uri="{FF2B5EF4-FFF2-40B4-BE49-F238E27FC236}">
                    <a16:creationId xmlns:a16="http://schemas.microsoft.com/office/drawing/2014/main" id="{B5F3F80C-1573-4C3B-9F4A-356659C16B01}"/>
                  </a:ext>
                </a:extLst>
              </p:cNvPr>
              <p:cNvSpPr>
                <a:spLocks noChangeArrowheads="1"/>
              </p:cNvSpPr>
              <p:nvPr/>
            </p:nvSpPr>
            <p:spPr bwMode="auto">
              <a:xfrm>
                <a:off x="923925"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4" name="Rectangle 434">
                <a:extLst>
                  <a:ext uri="{FF2B5EF4-FFF2-40B4-BE49-F238E27FC236}">
                    <a16:creationId xmlns:a16="http://schemas.microsoft.com/office/drawing/2014/main" id="{676FDF46-1C39-485F-880D-AD63622E9A3F}"/>
                  </a:ext>
                </a:extLst>
              </p:cNvPr>
              <p:cNvSpPr>
                <a:spLocks noChangeArrowheads="1"/>
              </p:cNvSpPr>
              <p:nvPr/>
            </p:nvSpPr>
            <p:spPr bwMode="auto">
              <a:xfrm>
                <a:off x="654050"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5" name="Rectangle 435">
                <a:extLst>
                  <a:ext uri="{FF2B5EF4-FFF2-40B4-BE49-F238E27FC236}">
                    <a16:creationId xmlns:a16="http://schemas.microsoft.com/office/drawing/2014/main" id="{099D4688-2183-43E7-835F-213C8D999C10}"/>
                  </a:ext>
                </a:extLst>
              </p:cNvPr>
              <p:cNvSpPr>
                <a:spLocks noChangeArrowheads="1"/>
              </p:cNvSpPr>
              <p:nvPr/>
            </p:nvSpPr>
            <p:spPr bwMode="auto">
              <a:xfrm>
                <a:off x="744538"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6" name="Rectangle 436">
                <a:extLst>
                  <a:ext uri="{FF2B5EF4-FFF2-40B4-BE49-F238E27FC236}">
                    <a16:creationId xmlns:a16="http://schemas.microsoft.com/office/drawing/2014/main" id="{49D7260D-C0A4-4D3A-9DFB-3981C4F637B8}"/>
                  </a:ext>
                </a:extLst>
              </p:cNvPr>
              <p:cNvSpPr>
                <a:spLocks noChangeArrowheads="1"/>
              </p:cNvSpPr>
              <p:nvPr/>
            </p:nvSpPr>
            <p:spPr bwMode="auto">
              <a:xfrm>
                <a:off x="835025"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7" name="Rectangle 437">
                <a:extLst>
                  <a:ext uri="{FF2B5EF4-FFF2-40B4-BE49-F238E27FC236}">
                    <a16:creationId xmlns:a16="http://schemas.microsoft.com/office/drawing/2014/main" id="{066773AD-1D23-44D0-96BD-F44EB68AD913}"/>
                  </a:ext>
                </a:extLst>
              </p:cNvPr>
              <p:cNvSpPr>
                <a:spLocks noChangeArrowheads="1"/>
              </p:cNvSpPr>
              <p:nvPr/>
            </p:nvSpPr>
            <p:spPr bwMode="auto">
              <a:xfrm>
                <a:off x="923925"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8" name="Rectangle 438">
                <a:extLst>
                  <a:ext uri="{FF2B5EF4-FFF2-40B4-BE49-F238E27FC236}">
                    <a16:creationId xmlns:a16="http://schemas.microsoft.com/office/drawing/2014/main" id="{2CC2366D-B72F-4104-A5A1-05CF88866C03}"/>
                  </a:ext>
                </a:extLst>
              </p:cNvPr>
              <p:cNvSpPr>
                <a:spLocks noChangeArrowheads="1"/>
              </p:cNvSpPr>
              <p:nvPr/>
            </p:nvSpPr>
            <p:spPr bwMode="auto">
              <a:xfrm>
                <a:off x="654050"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9" name="Rectangle 439">
                <a:extLst>
                  <a:ext uri="{FF2B5EF4-FFF2-40B4-BE49-F238E27FC236}">
                    <a16:creationId xmlns:a16="http://schemas.microsoft.com/office/drawing/2014/main" id="{FA705EE3-C001-4876-A8FD-DAFF2A8526D2}"/>
                  </a:ext>
                </a:extLst>
              </p:cNvPr>
              <p:cNvSpPr>
                <a:spLocks noChangeArrowheads="1"/>
              </p:cNvSpPr>
              <p:nvPr/>
            </p:nvSpPr>
            <p:spPr bwMode="auto">
              <a:xfrm>
                <a:off x="744538" y="64089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0" name="Rectangle 440">
                <a:extLst>
                  <a:ext uri="{FF2B5EF4-FFF2-40B4-BE49-F238E27FC236}">
                    <a16:creationId xmlns:a16="http://schemas.microsoft.com/office/drawing/2014/main" id="{452C992C-BA1B-4F4A-9100-60734E2A395F}"/>
                  </a:ext>
                </a:extLst>
              </p:cNvPr>
              <p:cNvSpPr>
                <a:spLocks noChangeArrowheads="1"/>
              </p:cNvSpPr>
              <p:nvPr/>
            </p:nvSpPr>
            <p:spPr bwMode="auto">
              <a:xfrm>
                <a:off x="8350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1" name="Rectangle 441">
                <a:extLst>
                  <a:ext uri="{FF2B5EF4-FFF2-40B4-BE49-F238E27FC236}">
                    <a16:creationId xmlns:a16="http://schemas.microsoft.com/office/drawing/2014/main" id="{6DDD8988-F4C3-4E5E-A826-BDD92D82C58F}"/>
                  </a:ext>
                </a:extLst>
              </p:cNvPr>
              <p:cNvSpPr>
                <a:spLocks noChangeArrowheads="1"/>
              </p:cNvSpPr>
              <p:nvPr/>
            </p:nvSpPr>
            <p:spPr bwMode="auto">
              <a:xfrm>
                <a:off x="9239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2" name="Rectangle 442">
                <a:extLst>
                  <a:ext uri="{FF2B5EF4-FFF2-40B4-BE49-F238E27FC236}">
                    <a16:creationId xmlns:a16="http://schemas.microsoft.com/office/drawing/2014/main" id="{5A938398-4010-4CDB-BAC4-EAF47184A5B1}"/>
                  </a:ext>
                </a:extLst>
              </p:cNvPr>
              <p:cNvSpPr>
                <a:spLocks noChangeArrowheads="1"/>
              </p:cNvSpPr>
              <p:nvPr/>
            </p:nvSpPr>
            <p:spPr bwMode="auto">
              <a:xfrm>
                <a:off x="654050"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3" name="Rectangle 443">
                <a:extLst>
                  <a:ext uri="{FF2B5EF4-FFF2-40B4-BE49-F238E27FC236}">
                    <a16:creationId xmlns:a16="http://schemas.microsoft.com/office/drawing/2014/main" id="{64232D09-9B47-40BA-9CBD-BD6FAACAC063}"/>
                  </a:ext>
                </a:extLst>
              </p:cNvPr>
              <p:cNvSpPr>
                <a:spLocks noChangeArrowheads="1"/>
              </p:cNvSpPr>
              <p:nvPr/>
            </p:nvSpPr>
            <p:spPr bwMode="auto">
              <a:xfrm>
                <a:off x="744538" y="6553367"/>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4" name="Rectangle 444">
                <a:extLst>
                  <a:ext uri="{FF2B5EF4-FFF2-40B4-BE49-F238E27FC236}">
                    <a16:creationId xmlns:a16="http://schemas.microsoft.com/office/drawing/2014/main" id="{862EF285-F3D3-4A28-8C71-D761762A75F3}"/>
                  </a:ext>
                </a:extLst>
              </p:cNvPr>
              <p:cNvSpPr>
                <a:spLocks noChangeArrowheads="1"/>
              </p:cNvSpPr>
              <p:nvPr/>
            </p:nvSpPr>
            <p:spPr bwMode="auto">
              <a:xfrm>
                <a:off x="835025" y="6553367"/>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5" name="Rectangle 445">
                <a:extLst>
                  <a:ext uri="{FF2B5EF4-FFF2-40B4-BE49-F238E27FC236}">
                    <a16:creationId xmlns:a16="http://schemas.microsoft.com/office/drawing/2014/main" id="{5570F090-7A63-464B-861C-B8189CF168DF}"/>
                  </a:ext>
                </a:extLst>
              </p:cNvPr>
              <p:cNvSpPr>
                <a:spLocks noChangeArrowheads="1"/>
              </p:cNvSpPr>
              <p:nvPr/>
            </p:nvSpPr>
            <p:spPr bwMode="auto">
              <a:xfrm>
                <a:off x="923925"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6" name="Rectangle 446">
                <a:extLst>
                  <a:ext uri="{FF2B5EF4-FFF2-40B4-BE49-F238E27FC236}">
                    <a16:creationId xmlns:a16="http://schemas.microsoft.com/office/drawing/2014/main" id="{8998ECAA-9384-46BF-958A-158A5BC3F1A6}"/>
                  </a:ext>
                </a:extLst>
              </p:cNvPr>
              <p:cNvSpPr>
                <a:spLocks noChangeArrowheads="1"/>
              </p:cNvSpPr>
              <p:nvPr/>
            </p:nvSpPr>
            <p:spPr bwMode="auto">
              <a:xfrm>
                <a:off x="654050"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7" name="Rectangle 447">
                <a:extLst>
                  <a:ext uri="{FF2B5EF4-FFF2-40B4-BE49-F238E27FC236}">
                    <a16:creationId xmlns:a16="http://schemas.microsoft.com/office/drawing/2014/main" id="{33D4FDC5-3F70-486C-8068-610A2903A4C8}"/>
                  </a:ext>
                </a:extLst>
              </p:cNvPr>
              <p:cNvSpPr>
                <a:spLocks noChangeArrowheads="1"/>
              </p:cNvSpPr>
              <p:nvPr/>
            </p:nvSpPr>
            <p:spPr bwMode="auto">
              <a:xfrm>
                <a:off x="744538"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8" name="Rectangle 448">
                <a:extLst>
                  <a:ext uri="{FF2B5EF4-FFF2-40B4-BE49-F238E27FC236}">
                    <a16:creationId xmlns:a16="http://schemas.microsoft.com/office/drawing/2014/main" id="{EFF6864F-8214-4404-9046-10715BFB9561}"/>
                  </a:ext>
                </a:extLst>
              </p:cNvPr>
              <p:cNvSpPr>
                <a:spLocks noChangeArrowheads="1"/>
              </p:cNvSpPr>
              <p:nvPr/>
            </p:nvSpPr>
            <p:spPr bwMode="auto">
              <a:xfrm>
                <a:off x="8350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9" name="Rectangle 449">
                <a:extLst>
                  <a:ext uri="{FF2B5EF4-FFF2-40B4-BE49-F238E27FC236}">
                    <a16:creationId xmlns:a16="http://schemas.microsoft.com/office/drawing/2014/main" id="{D7965C1E-B1D8-43D0-8142-6B7D2C738192}"/>
                  </a:ext>
                </a:extLst>
              </p:cNvPr>
              <p:cNvSpPr>
                <a:spLocks noChangeArrowheads="1"/>
              </p:cNvSpPr>
              <p:nvPr/>
            </p:nvSpPr>
            <p:spPr bwMode="auto">
              <a:xfrm>
                <a:off x="9239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0" name="Line 450">
                <a:extLst>
                  <a:ext uri="{FF2B5EF4-FFF2-40B4-BE49-F238E27FC236}">
                    <a16:creationId xmlns:a16="http://schemas.microsoft.com/office/drawing/2014/main" id="{9EA57A0F-F4F2-45C2-86CE-2E001C260AB9}"/>
                  </a:ext>
                </a:extLst>
              </p:cNvPr>
              <p:cNvSpPr>
                <a:spLocks noChangeShapeType="1"/>
              </p:cNvSpPr>
              <p:nvPr/>
            </p:nvSpPr>
            <p:spPr bwMode="auto">
              <a:xfrm>
                <a:off x="1530350" y="5895953"/>
                <a:ext cx="0" cy="993964"/>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1" name="Line 451">
                <a:extLst>
                  <a:ext uri="{FF2B5EF4-FFF2-40B4-BE49-F238E27FC236}">
                    <a16:creationId xmlns:a16="http://schemas.microsoft.com/office/drawing/2014/main" id="{3DB85BEA-61FC-4796-A4BD-96C5BB99E994}"/>
                  </a:ext>
                </a:extLst>
              </p:cNvPr>
              <p:cNvSpPr>
                <a:spLocks noChangeShapeType="1"/>
              </p:cNvSpPr>
              <p:nvPr/>
            </p:nvSpPr>
            <p:spPr bwMode="auto">
              <a:xfrm>
                <a:off x="1460500" y="5933517"/>
                <a:ext cx="0" cy="956399"/>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2" name="Line 452">
                <a:extLst>
                  <a:ext uri="{FF2B5EF4-FFF2-40B4-BE49-F238E27FC236}">
                    <a16:creationId xmlns:a16="http://schemas.microsoft.com/office/drawing/2014/main" id="{A167D4DB-5382-4272-877D-9EFB3A1A24EA}"/>
                  </a:ext>
                </a:extLst>
              </p:cNvPr>
              <p:cNvSpPr>
                <a:spLocks noChangeShapeType="1"/>
              </p:cNvSpPr>
              <p:nvPr/>
            </p:nvSpPr>
            <p:spPr bwMode="auto">
              <a:xfrm>
                <a:off x="1389063" y="5992979"/>
                <a:ext cx="0" cy="89693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3" name="Line 453">
                <a:extLst>
                  <a:ext uri="{FF2B5EF4-FFF2-40B4-BE49-F238E27FC236}">
                    <a16:creationId xmlns:a16="http://schemas.microsoft.com/office/drawing/2014/main" id="{0D4A17D2-2BB5-4FB2-A970-91817CDFCC3F}"/>
                  </a:ext>
                </a:extLst>
              </p:cNvPr>
              <p:cNvSpPr>
                <a:spLocks noChangeShapeType="1"/>
              </p:cNvSpPr>
              <p:nvPr/>
            </p:nvSpPr>
            <p:spPr bwMode="auto">
              <a:xfrm>
                <a:off x="1316038" y="6040609"/>
                <a:ext cx="0" cy="84930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4" name="Line 454">
                <a:extLst>
                  <a:ext uri="{FF2B5EF4-FFF2-40B4-BE49-F238E27FC236}">
                    <a16:creationId xmlns:a16="http://schemas.microsoft.com/office/drawing/2014/main" id="{6A1C3DE4-1E5B-4AA8-B8F6-F7E9E418AECE}"/>
                  </a:ext>
                </a:extLst>
              </p:cNvPr>
              <p:cNvSpPr>
                <a:spLocks noChangeShapeType="1"/>
              </p:cNvSpPr>
              <p:nvPr/>
            </p:nvSpPr>
            <p:spPr bwMode="auto">
              <a:xfrm>
                <a:off x="1244600" y="6077149"/>
                <a:ext cx="0" cy="812768"/>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5" name="Rectangle 455">
                <a:extLst>
                  <a:ext uri="{FF2B5EF4-FFF2-40B4-BE49-F238E27FC236}">
                    <a16:creationId xmlns:a16="http://schemas.microsoft.com/office/drawing/2014/main" id="{43F71187-E955-45D2-B6E0-710DE6B207C6}"/>
                  </a:ext>
                </a:extLst>
              </p:cNvPr>
              <p:cNvSpPr>
                <a:spLocks noChangeArrowheads="1"/>
              </p:cNvSpPr>
              <p:nvPr/>
            </p:nvSpPr>
            <p:spPr bwMode="auto">
              <a:xfrm>
                <a:off x="2786063" y="59151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6" name="Rectangle 456">
                <a:extLst>
                  <a:ext uri="{FF2B5EF4-FFF2-40B4-BE49-F238E27FC236}">
                    <a16:creationId xmlns:a16="http://schemas.microsoft.com/office/drawing/2014/main" id="{2FA508B2-1D7E-424B-B2E2-19774CA6D8C6}"/>
                  </a:ext>
                </a:extLst>
              </p:cNvPr>
              <p:cNvSpPr>
                <a:spLocks noChangeArrowheads="1"/>
              </p:cNvSpPr>
              <p:nvPr/>
            </p:nvSpPr>
            <p:spPr bwMode="auto">
              <a:xfrm>
                <a:off x="2786063" y="6056480"/>
                <a:ext cx="382588" cy="825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7" name="Rectangle 457">
                <a:extLst>
                  <a:ext uri="{FF2B5EF4-FFF2-40B4-BE49-F238E27FC236}">
                    <a16:creationId xmlns:a16="http://schemas.microsoft.com/office/drawing/2014/main" id="{5A1588DF-9108-467C-A41D-B457691C3C74}"/>
                  </a:ext>
                </a:extLst>
              </p:cNvPr>
              <p:cNvSpPr>
                <a:spLocks noChangeArrowheads="1"/>
              </p:cNvSpPr>
              <p:nvPr/>
            </p:nvSpPr>
            <p:spPr bwMode="auto">
              <a:xfrm>
                <a:off x="2786063" y="620094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8" name="Rectangle 458">
                <a:extLst>
                  <a:ext uri="{FF2B5EF4-FFF2-40B4-BE49-F238E27FC236}">
                    <a16:creationId xmlns:a16="http://schemas.microsoft.com/office/drawing/2014/main" id="{8D194B6D-971D-41ED-AFF9-BEACC5CDB60A}"/>
                  </a:ext>
                </a:extLst>
              </p:cNvPr>
              <p:cNvSpPr>
                <a:spLocks noChangeArrowheads="1"/>
              </p:cNvSpPr>
              <p:nvPr/>
            </p:nvSpPr>
            <p:spPr bwMode="auto">
              <a:xfrm>
                <a:off x="2786063" y="634223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9" name="Rectangle 459">
                <a:extLst>
                  <a:ext uri="{FF2B5EF4-FFF2-40B4-BE49-F238E27FC236}">
                    <a16:creationId xmlns:a16="http://schemas.microsoft.com/office/drawing/2014/main" id="{46B6F725-9303-42C0-B907-728A83CCE13D}"/>
                  </a:ext>
                </a:extLst>
              </p:cNvPr>
              <p:cNvSpPr>
                <a:spLocks noChangeArrowheads="1"/>
              </p:cNvSpPr>
              <p:nvPr/>
            </p:nvSpPr>
            <p:spPr bwMode="auto">
              <a:xfrm>
                <a:off x="2786063" y="64866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0" name="Rectangle 460">
                <a:extLst>
                  <a:ext uri="{FF2B5EF4-FFF2-40B4-BE49-F238E27FC236}">
                    <a16:creationId xmlns:a16="http://schemas.microsoft.com/office/drawing/2014/main" id="{9339AC8B-E5F4-4B42-A226-A45A6FEF5180}"/>
                  </a:ext>
                </a:extLst>
              </p:cNvPr>
              <p:cNvSpPr>
                <a:spLocks noChangeArrowheads="1"/>
              </p:cNvSpPr>
              <p:nvPr/>
            </p:nvSpPr>
            <p:spPr bwMode="auto">
              <a:xfrm>
                <a:off x="2786063" y="662798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1" name="Rectangle 596">
                <a:extLst>
                  <a:ext uri="{FF2B5EF4-FFF2-40B4-BE49-F238E27FC236}">
                    <a16:creationId xmlns:a16="http://schemas.microsoft.com/office/drawing/2014/main" id="{380C780B-1EB5-4824-95D6-6336442D7E6C}"/>
                  </a:ext>
                </a:extLst>
              </p:cNvPr>
              <p:cNvSpPr>
                <a:spLocks noChangeArrowheads="1"/>
              </p:cNvSpPr>
              <p:nvPr/>
            </p:nvSpPr>
            <p:spPr bwMode="auto">
              <a:xfrm>
                <a:off x="1593850" y="6256505"/>
                <a:ext cx="276225" cy="527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21" name="Group 20">
              <a:extLst>
                <a:ext uri="{FF2B5EF4-FFF2-40B4-BE49-F238E27FC236}">
                  <a16:creationId xmlns:a16="http://schemas.microsoft.com/office/drawing/2014/main" id="{35E203C5-9E0C-4AB7-9E2F-7B61C90B592D}"/>
                </a:ext>
              </a:extLst>
            </p:cNvPr>
            <p:cNvGrpSpPr/>
            <p:nvPr/>
          </p:nvGrpSpPr>
          <p:grpSpPr>
            <a:xfrm>
              <a:off x="8123423" y="4888423"/>
              <a:ext cx="2089648" cy="1995776"/>
              <a:chOff x="6827041" y="4728361"/>
              <a:chExt cx="2360501" cy="2254461"/>
            </a:xfrm>
          </p:grpSpPr>
          <p:sp>
            <p:nvSpPr>
              <p:cNvPr id="194" name="Freeform 6">
                <a:extLst>
                  <a:ext uri="{FF2B5EF4-FFF2-40B4-BE49-F238E27FC236}">
                    <a16:creationId xmlns:a16="http://schemas.microsoft.com/office/drawing/2014/main" id="{787DB2CB-548C-4E33-8888-6112C874A8FA}"/>
                  </a:ext>
                </a:extLst>
              </p:cNvPr>
              <p:cNvSpPr>
                <a:spLocks/>
              </p:cNvSpPr>
              <p:nvPr/>
            </p:nvSpPr>
            <p:spPr bwMode="auto">
              <a:xfrm>
                <a:off x="7481850" y="4976714"/>
                <a:ext cx="733721" cy="302343"/>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5" name="Freeform 8">
                <a:extLst>
                  <a:ext uri="{FF2B5EF4-FFF2-40B4-BE49-F238E27FC236}">
                    <a16:creationId xmlns:a16="http://schemas.microsoft.com/office/drawing/2014/main" id="{E34A15A3-ACBC-40B6-9C45-88B5938CD824}"/>
                  </a:ext>
                </a:extLst>
              </p:cNvPr>
              <p:cNvSpPr>
                <a:spLocks/>
              </p:cNvSpPr>
              <p:nvPr/>
            </p:nvSpPr>
            <p:spPr bwMode="auto">
              <a:xfrm>
                <a:off x="6846010" y="5549777"/>
                <a:ext cx="420353" cy="24064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96" name="Group 195">
                <a:extLst>
                  <a:ext uri="{FF2B5EF4-FFF2-40B4-BE49-F238E27FC236}">
                    <a16:creationId xmlns:a16="http://schemas.microsoft.com/office/drawing/2014/main" id="{16781C00-2453-467F-9179-653A3369373A}"/>
                  </a:ext>
                </a:extLst>
              </p:cNvPr>
              <p:cNvGrpSpPr/>
              <p:nvPr/>
            </p:nvGrpSpPr>
            <p:grpSpPr>
              <a:xfrm>
                <a:off x="8652616" y="4728361"/>
                <a:ext cx="534926" cy="2254461"/>
                <a:chOff x="8652616" y="4728361"/>
                <a:chExt cx="534926" cy="2254461"/>
              </a:xfrm>
            </p:grpSpPr>
            <p:sp>
              <p:nvSpPr>
                <p:cNvPr id="249" name="Line 172">
                  <a:extLst>
                    <a:ext uri="{FF2B5EF4-FFF2-40B4-BE49-F238E27FC236}">
                      <a16:creationId xmlns:a16="http://schemas.microsoft.com/office/drawing/2014/main" id="{F5A695EA-3EC9-4705-AFAD-B760C78FD4E3}"/>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0" name="Line 173">
                  <a:extLst>
                    <a:ext uri="{FF2B5EF4-FFF2-40B4-BE49-F238E27FC236}">
                      <a16:creationId xmlns:a16="http://schemas.microsoft.com/office/drawing/2014/main" id="{5502EDA0-221E-4865-ABB7-C90EA038851B}"/>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1" name="Rectangle 174">
                  <a:extLst>
                    <a:ext uri="{FF2B5EF4-FFF2-40B4-BE49-F238E27FC236}">
                      <a16:creationId xmlns:a16="http://schemas.microsoft.com/office/drawing/2014/main" id="{B63D1055-07AE-4E4C-97F3-76D3EC900F70}"/>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2" name="Rectangle 175">
                  <a:extLst>
                    <a:ext uri="{FF2B5EF4-FFF2-40B4-BE49-F238E27FC236}">
                      <a16:creationId xmlns:a16="http://schemas.microsoft.com/office/drawing/2014/main" id="{3C922ED9-97A3-495E-A4D0-1B898165D6A9}"/>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97" name="Rectangle 176">
                <a:extLst>
                  <a:ext uri="{FF2B5EF4-FFF2-40B4-BE49-F238E27FC236}">
                    <a16:creationId xmlns:a16="http://schemas.microsoft.com/office/drawing/2014/main" id="{B9884EBE-D93B-421A-8CAB-3E6BECC16DC3}"/>
                  </a:ext>
                </a:extLst>
              </p:cNvPr>
              <p:cNvSpPr>
                <a:spLocks noChangeArrowheads="1"/>
              </p:cNvSpPr>
              <p:nvPr/>
            </p:nvSpPr>
            <p:spPr bwMode="auto">
              <a:xfrm>
                <a:off x="7947729" y="5596054"/>
                <a:ext cx="536443" cy="13867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8" name="Rectangle 177">
                <a:extLst>
                  <a:ext uri="{FF2B5EF4-FFF2-40B4-BE49-F238E27FC236}">
                    <a16:creationId xmlns:a16="http://schemas.microsoft.com/office/drawing/2014/main" id="{B3B6D98F-F44B-4E3F-8D98-534EB252B9AF}"/>
                  </a:ext>
                </a:extLst>
              </p:cNvPr>
              <p:cNvSpPr>
                <a:spLocks noChangeArrowheads="1"/>
              </p:cNvSpPr>
              <p:nvPr/>
            </p:nvSpPr>
            <p:spPr bwMode="auto">
              <a:xfrm>
                <a:off x="8015258" y="5194987"/>
                <a:ext cx="401384" cy="4010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9" name="Freeform 178">
                <a:extLst>
                  <a:ext uri="{FF2B5EF4-FFF2-40B4-BE49-F238E27FC236}">
                    <a16:creationId xmlns:a16="http://schemas.microsoft.com/office/drawing/2014/main" id="{7082EC4F-7696-494D-BCBA-AD8668734E05}"/>
                  </a:ext>
                </a:extLst>
              </p:cNvPr>
              <p:cNvSpPr>
                <a:spLocks/>
              </p:cNvSpPr>
              <p:nvPr/>
            </p:nvSpPr>
            <p:spPr bwMode="auto">
              <a:xfrm>
                <a:off x="8112380" y="4927352"/>
                <a:ext cx="204865" cy="267635"/>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0" name="Rectangle 179">
                <a:extLst>
                  <a:ext uri="{FF2B5EF4-FFF2-40B4-BE49-F238E27FC236}">
                    <a16:creationId xmlns:a16="http://schemas.microsoft.com/office/drawing/2014/main" id="{2FDAB211-FA98-49D3-B84A-84ED76074918}"/>
                  </a:ext>
                </a:extLst>
              </p:cNvPr>
              <p:cNvSpPr>
                <a:spLocks noChangeArrowheads="1"/>
              </p:cNvSpPr>
              <p:nvPr/>
            </p:nvSpPr>
            <p:spPr bwMode="auto">
              <a:xfrm>
                <a:off x="8022087" y="5687837"/>
                <a:ext cx="56907"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1" name="Rectangle 180">
                <a:extLst>
                  <a:ext uri="{FF2B5EF4-FFF2-40B4-BE49-F238E27FC236}">
                    <a16:creationId xmlns:a16="http://schemas.microsoft.com/office/drawing/2014/main" id="{47E26D33-DC9E-4C9D-A892-E7A759D1D350}"/>
                  </a:ext>
                </a:extLst>
              </p:cNvPr>
              <p:cNvSpPr>
                <a:spLocks noChangeArrowheads="1"/>
              </p:cNvSpPr>
              <p:nvPr/>
            </p:nvSpPr>
            <p:spPr bwMode="auto">
              <a:xfrm>
                <a:off x="8132866" y="5687837"/>
                <a:ext cx="54631"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2" name="Rectangle 181">
                <a:extLst>
                  <a:ext uri="{FF2B5EF4-FFF2-40B4-BE49-F238E27FC236}">
                    <a16:creationId xmlns:a16="http://schemas.microsoft.com/office/drawing/2014/main" id="{F0CE150B-53DE-4624-80E0-6222ECB0DEEF}"/>
                  </a:ext>
                </a:extLst>
              </p:cNvPr>
              <p:cNvSpPr>
                <a:spLocks noChangeArrowheads="1"/>
              </p:cNvSpPr>
              <p:nvPr/>
            </p:nvSpPr>
            <p:spPr bwMode="auto">
              <a:xfrm>
                <a:off x="8242127"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3" name="Rectangle 182">
                <a:extLst>
                  <a:ext uri="{FF2B5EF4-FFF2-40B4-BE49-F238E27FC236}">
                    <a16:creationId xmlns:a16="http://schemas.microsoft.com/office/drawing/2014/main" id="{D8BED90F-AD75-4B55-92FA-D045D36D9DE6}"/>
                  </a:ext>
                </a:extLst>
              </p:cNvPr>
              <p:cNvSpPr>
                <a:spLocks noChangeArrowheads="1"/>
              </p:cNvSpPr>
              <p:nvPr/>
            </p:nvSpPr>
            <p:spPr bwMode="auto">
              <a:xfrm>
                <a:off x="8350630"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4" name="Rectangle 183">
                <a:extLst>
                  <a:ext uri="{FF2B5EF4-FFF2-40B4-BE49-F238E27FC236}">
                    <a16:creationId xmlns:a16="http://schemas.microsoft.com/office/drawing/2014/main" id="{1E85C25E-9BC7-4867-B4CB-A30C268C4A42}"/>
                  </a:ext>
                </a:extLst>
              </p:cNvPr>
              <p:cNvSpPr>
                <a:spLocks noChangeArrowheads="1"/>
              </p:cNvSpPr>
              <p:nvPr/>
            </p:nvSpPr>
            <p:spPr bwMode="auto">
              <a:xfrm>
                <a:off x="8015258" y="5194987"/>
                <a:ext cx="401384" cy="4164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5" name="Rectangle 184">
                <a:extLst>
                  <a:ext uri="{FF2B5EF4-FFF2-40B4-BE49-F238E27FC236}">
                    <a16:creationId xmlns:a16="http://schemas.microsoft.com/office/drawing/2014/main" id="{D61E1A9F-5149-457E-8A41-E3A342574E3F}"/>
                  </a:ext>
                </a:extLst>
              </p:cNvPr>
              <p:cNvSpPr>
                <a:spLocks noChangeArrowheads="1"/>
              </p:cNvSpPr>
              <p:nvPr/>
            </p:nvSpPr>
            <p:spPr bwMode="auto">
              <a:xfrm>
                <a:off x="7947729" y="5553634"/>
                <a:ext cx="536443" cy="42421"/>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6" name="Rectangle 185">
                <a:extLst>
                  <a:ext uri="{FF2B5EF4-FFF2-40B4-BE49-F238E27FC236}">
                    <a16:creationId xmlns:a16="http://schemas.microsoft.com/office/drawing/2014/main" id="{9A81D46B-27EB-4BBA-AF2A-E6234862528E}"/>
                  </a:ext>
                </a:extLst>
              </p:cNvPr>
              <p:cNvSpPr>
                <a:spLocks noChangeArrowheads="1"/>
              </p:cNvSpPr>
              <p:nvPr/>
            </p:nvSpPr>
            <p:spPr bwMode="auto">
              <a:xfrm>
                <a:off x="6827041" y="6451407"/>
                <a:ext cx="654810" cy="531414"/>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7" name="Freeform 186">
                <a:extLst>
                  <a:ext uri="{FF2B5EF4-FFF2-40B4-BE49-F238E27FC236}">
                    <a16:creationId xmlns:a16="http://schemas.microsoft.com/office/drawing/2014/main" id="{EB7B2E77-6772-4DD5-83C1-CBCDB92A9D20}"/>
                  </a:ext>
                </a:extLst>
              </p:cNvPr>
              <p:cNvSpPr>
                <a:spLocks/>
              </p:cNvSpPr>
              <p:nvPr/>
            </p:nvSpPr>
            <p:spPr bwMode="auto">
              <a:xfrm>
                <a:off x="7204144" y="5481134"/>
                <a:ext cx="555412" cy="1501688"/>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8" name="Freeform 187">
                <a:extLst>
                  <a:ext uri="{FF2B5EF4-FFF2-40B4-BE49-F238E27FC236}">
                    <a16:creationId xmlns:a16="http://schemas.microsoft.com/office/drawing/2014/main" id="{2B77DBD7-D055-4BFB-B5E9-6E42D1F98E82}"/>
                  </a:ext>
                </a:extLst>
              </p:cNvPr>
              <p:cNvSpPr>
                <a:spLocks/>
              </p:cNvSpPr>
              <p:nvPr/>
            </p:nvSpPr>
            <p:spPr bwMode="auto">
              <a:xfrm>
                <a:off x="6827041" y="6459120"/>
                <a:ext cx="377104" cy="523701"/>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9" name="Rectangle 188">
                <a:extLst>
                  <a:ext uri="{FF2B5EF4-FFF2-40B4-BE49-F238E27FC236}">
                    <a16:creationId xmlns:a16="http://schemas.microsoft.com/office/drawing/2014/main" id="{1C81A88B-96BE-4F5B-95E0-0F0A0091686F}"/>
                  </a:ext>
                </a:extLst>
              </p:cNvPr>
              <p:cNvSpPr>
                <a:spLocks noChangeArrowheads="1"/>
              </p:cNvSpPr>
              <p:nvPr/>
            </p:nvSpPr>
            <p:spPr bwMode="auto">
              <a:xfrm>
                <a:off x="7273950"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0" name="Rectangle 189">
                <a:extLst>
                  <a:ext uri="{FF2B5EF4-FFF2-40B4-BE49-F238E27FC236}">
                    <a16:creationId xmlns:a16="http://schemas.microsoft.com/office/drawing/2014/main" id="{F8B0F5FC-9D93-4EA2-8BA4-2EA5DE9D28EF}"/>
                  </a:ext>
                </a:extLst>
              </p:cNvPr>
              <p:cNvSpPr>
                <a:spLocks noChangeArrowheads="1"/>
              </p:cNvSpPr>
              <p:nvPr/>
            </p:nvSpPr>
            <p:spPr bwMode="auto">
              <a:xfrm>
                <a:off x="7393834"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1" name="Rectangle 190">
                <a:extLst>
                  <a:ext uri="{FF2B5EF4-FFF2-40B4-BE49-F238E27FC236}">
                    <a16:creationId xmlns:a16="http://schemas.microsoft.com/office/drawing/2014/main" id="{F02CFB35-E404-44B5-97B1-119356DC74B6}"/>
                  </a:ext>
                </a:extLst>
              </p:cNvPr>
              <p:cNvSpPr>
                <a:spLocks noChangeArrowheads="1"/>
              </p:cNvSpPr>
              <p:nvPr/>
            </p:nvSpPr>
            <p:spPr bwMode="auto">
              <a:xfrm>
                <a:off x="7513718"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2" name="Rectangle 191">
                <a:extLst>
                  <a:ext uri="{FF2B5EF4-FFF2-40B4-BE49-F238E27FC236}">
                    <a16:creationId xmlns:a16="http://schemas.microsoft.com/office/drawing/2014/main" id="{99A6F64E-2147-42BE-BE78-830E9538099F}"/>
                  </a:ext>
                </a:extLst>
              </p:cNvPr>
              <p:cNvSpPr>
                <a:spLocks noChangeArrowheads="1"/>
              </p:cNvSpPr>
              <p:nvPr/>
            </p:nvSpPr>
            <p:spPr bwMode="auto">
              <a:xfrm>
                <a:off x="7634361"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3" name="Rectangle 192">
                <a:extLst>
                  <a:ext uri="{FF2B5EF4-FFF2-40B4-BE49-F238E27FC236}">
                    <a16:creationId xmlns:a16="http://schemas.microsoft.com/office/drawing/2014/main" id="{D54F1164-7245-4CA9-BC9A-6353E1FB5860}"/>
                  </a:ext>
                </a:extLst>
              </p:cNvPr>
              <p:cNvSpPr>
                <a:spLocks noChangeArrowheads="1"/>
              </p:cNvSpPr>
              <p:nvPr/>
            </p:nvSpPr>
            <p:spPr bwMode="auto">
              <a:xfrm>
                <a:off x="7273950"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4" name="Rectangle 193">
                <a:extLst>
                  <a:ext uri="{FF2B5EF4-FFF2-40B4-BE49-F238E27FC236}">
                    <a16:creationId xmlns:a16="http://schemas.microsoft.com/office/drawing/2014/main" id="{C1C428D2-EDB8-4098-A81A-05B3101ED094}"/>
                  </a:ext>
                </a:extLst>
              </p:cNvPr>
              <p:cNvSpPr>
                <a:spLocks noChangeArrowheads="1"/>
              </p:cNvSpPr>
              <p:nvPr/>
            </p:nvSpPr>
            <p:spPr bwMode="auto">
              <a:xfrm>
                <a:off x="7393834" y="5752625"/>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5" name="Rectangle 194">
                <a:extLst>
                  <a:ext uri="{FF2B5EF4-FFF2-40B4-BE49-F238E27FC236}">
                    <a16:creationId xmlns:a16="http://schemas.microsoft.com/office/drawing/2014/main" id="{E52577CF-D476-461F-9129-EB7E7A0CE83D}"/>
                  </a:ext>
                </a:extLst>
              </p:cNvPr>
              <p:cNvSpPr>
                <a:spLocks noChangeArrowheads="1"/>
              </p:cNvSpPr>
              <p:nvPr/>
            </p:nvSpPr>
            <p:spPr bwMode="auto">
              <a:xfrm>
                <a:off x="7513718" y="5752625"/>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6" name="Rectangle 195">
                <a:extLst>
                  <a:ext uri="{FF2B5EF4-FFF2-40B4-BE49-F238E27FC236}">
                    <a16:creationId xmlns:a16="http://schemas.microsoft.com/office/drawing/2014/main" id="{E374A744-0AF2-4BBE-817F-D48ED18CDF78}"/>
                  </a:ext>
                </a:extLst>
              </p:cNvPr>
              <p:cNvSpPr>
                <a:spLocks noChangeArrowheads="1"/>
              </p:cNvSpPr>
              <p:nvPr/>
            </p:nvSpPr>
            <p:spPr bwMode="auto">
              <a:xfrm>
                <a:off x="7634361"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7" name="Rectangle 196">
                <a:extLst>
                  <a:ext uri="{FF2B5EF4-FFF2-40B4-BE49-F238E27FC236}">
                    <a16:creationId xmlns:a16="http://schemas.microsoft.com/office/drawing/2014/main" id="{8E624DA5-76D3-4386-9B9E-322B11022A43}"/>
                  </a:ext>
                </a:extLst>
              </p:cNvPr>
              <p:cNvSpPr>
                <a:spLocks noChangeArrowheads="1"/>
              </p:cNvSpPr>
              <p:nvPr/>
            </p:nvSpPr>
            <p:spPr bwMode="auto">
              <a:xfrm>
                <a:off x="7273950" y="5910738"/>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8" name="Rectangle 197">
                <a:extLst>
                  <a:ext uri="{FF2B5EF4-FFF2-40B4-BE49-F238E27FC236}">
                    <a16:creationId xmlns:a16="http://schemas.microsoft.com/office/drawing/2014/main" id="{FD814C48-C5F3-4CA2-85D5-8516EE8A55FE}"/>
                  </a:ext>
                </a:extLst>
              </p:cNvPr>
              <p:cNvSpPr>
                <a:spLocks noChangeArrowheads="1"/>
              </p:cNvSpPr>
              <p:nvPr/>
            </p:nvSpPr>
            <p:spPr bwMode="auto">
              <a:xfrm>
                <a:off x="7393834"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9" name="Rectangle 198">
                <a:extLst>
                  <a:ext uri="{FF2B5EF4-FFF2-40B4-BE49-F238E27FC236}">
                    <a16:creationId xmlns:a16="http://schemas.microsoft.com/office/drawing/2014/main" id="{6B5CC2ED-1F9F-4751-B971-0CC9A319822F}"/>
                  </a:ext>
                </a:extLst>
              </p:cNvPr>
              <p:cNvSpPr>
                <a:spLocks noChangeArrowheads="1"/>
              </p:cNvSpPr>
              <p:nvPr/>
            </p:nvSpPr>
            <p:spPr bwMode="auto">
              <a:xfrm>
                <a:off x="7513718"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0" name="Rectangle 199">
                <a:extLst>
                  <a:ext uri="{FF2B5EF4-FFF2-40B4-BE49-F238E27FC236}">
                    <a16:creationId xmlns:a16="http://schemas.microsoft.com/office/drawing/2014/main" id="{BA63F841-4643-4FB0-96A5-6FE7835472A4}"/>
                  </a:ext>
                </a:extLst>
              </p:cNvPr>
              <p:cNvSpPr>
                <a:spLocks noChangeArrowheads="1"/>
              </p:cNvSpPr>
              <p:nvPr/>
            </p:nvSpPr>
            <p:spPr bwMode="auto">
              <a:xfrm>
                <a:off x="7634361" y="5910738"/>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1" name="Rectangle 200">
                <a:extLst>
                  <a:ext uri="{FF2B5EF4-FFF2-40B4-BE49-F238E27FC236}">
                    <a16:creationId xmlns:a16="http://schemas.microsoft.com/office/drawing/2014/main" id="{47EFBE26-CD2E-471B-B70B-B8A2C9D588B8}"/>
                  </a:ext>
                </a:extLst>
              </p:cNvPr>
              <p:cNvSpPr>
                <a:spLocks noChangeArrowheads="1"/>
              </p:cNvSpPr>
              <p:nvPr/>
            </p:nvSpPr>
            <p:spPr bwMode="auto">
              <a:xfrm>
                <a:off x="7273950"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2" name="Rectangle 201">
                <a:extLst>
                  <a:ext uri="{FF2B5EF4-FFF2-40B4-BE49-F238E27FC236}">
                    <a16:creationId xmlns:a16="http://schemas.microsoft.com/office/drawing/2014/main" id="{465284C2-2306-43A5-8D7A-9B4A7295DD32}"/>
                  </a:ext>
                </a:extLst>
              </p:cNvPr>
              <p:cNvSpPr>
                <a:spLocks noChangeArrowheads="1"/>
              </p:cNvSpPr>
              <p:nvPr/>
            </p:nvSpPr>
            <p:spPr bwMode="auto">
              <a:xfrm>
                <a:off x="7393834"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3" name="Rectangle 202">
                <a:extLst>
                  <a:ext uri="{FF2B5EF4-FFF2-40B4-BE49-F238E27FC236}">
                    <a16:creationId xmlns:a16="http://schemas.microsoft.com/office/drawing/2014/main" id="{EDDA2A6A-EFCB-47DD-A4E2-4A11D8B471EB}"/>
                  </a:ext>
                </a:extLst>
              </p:cNvPr>
              <p:cNvSpPr>
                <a:spLocks noChangeArrowheads="1"/>
              </p:cNvSpPr>
              <p:nvPr/>
            </p:nvSpPr>
            <p:spPr bwMode="auto">
              <a:xfrm>
                <a:off x="7513718"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4" name="Rectangle 203">
                <a:extLst>
                  <a:ext uri="{FF2B5EF4-FFF2-40B4-BE49-F238E27FC236}">
                    <a16:creationId xmlns:a16="http://schemas.microsoft.com/office/drawing/2014/main" id="{BDAE6399-3541-4A13-B516-22A200931AF2}"/>
                  </a:ext>
                </a:extLst>
              </p:cNvPr>
              <p:cNvSpPr>
                <a:spLocks noChangeArrowheads="1"/>
              </p:cNvSpPr>
              <p:nvPr/>
            </p:nvSpPr>
            <p:spPr bwMode="auto">
              <a:xfrm>
                <a:off x="7634361"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5" name="Rectangle 204">
                <a:extLst>
                  <a:ext uri="{FF2B5EF4-FFF2-40B4-BE49-F238E27FC236}">
                    <a16:creationId xmlns:a16="http://schemas.microsoft.com/office/drawing/2014/main" id="{A1155FC4-7CC2-4638-A97A-8B5B30690A8A}"/>
                  </a:ext>
                </a:extLst>
              </p:cNvPr>
              <p:cNvSpPr>
                <a:spLocks noChangeArrowheads="1"/>
              </p:cNvSpPr>
              <p:nvPr/>
            </p:nvSpPr>
            <p:spPr bwMode="auto">
              <a:xfrm>
                <a:off x="7273950" y="6230049"/>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6" name="Rectangle 206">
                <a:extLst>
                  <a:ext uri="{FF2B5EF4-FFF2-40B4-BE49-F238E27FC236}">
                    <a16:creationId xmlns:a16="http://schemas.microsoft.com/office/drawing/2014/main" id="{71B1034B-5C56-42E1-BF09-345CA5488C7A}"/>
                  </a:ext>
                </a:extLst>
              </p:cNvPr>
              <p:cNvSpPr>
                <a:spLocks noChangeArrowheads="1"/>
              </p:cNvSpPr>
              <p:nvPr/>
            </p:nvSpPr>
            <p:spPr bwMode="auto">
              <a:xfrm>
                <a:off x="7393834" y="6230049"/>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7" name="Rectangle 207">
                <a:extLst>
                  <a:ext uri="{FF2B5EF4-FFF2-40B4-BE49-F238E27FC236}">
                    <a16:creationId xmlns:a16="http://schemas.microsoft.com/office/drawing/2014/main" id="{5288DB5D-444E-4A5D-BC70-57BCA75E0197}"/>
                  </a:ext>
                </a:extLst>
              </p:cNvPr>
              <p:cNvSpPr>
                <a:spLocks noChangeArrowheads="1"/>
              </p:cNvSpPr>
              <p:nvPr/>
            </p:nvSpPr>
            <p:spPr bwMode="auto">
              <a:xfrm>
                <a:off x="7513718" y="6230049"/>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8" name="Rectangle 208">
                <a:extLst>
                  <a:ext uri="{FF2B5EF4-FFF2-40B4-BE49-F238E27FC236}">
                    <a16:creationId xmlns:a16="http://schemas.microsoft.com/office/drawing/2014/main" id="{45E9065B-4660-4154-A7EC-00F36744DEA2}"/>
                  </a:ext>
                </a:extLst>
              </p:cNvPr>
              <p:cNvSpPr>
                <a:spLocks noChangeArrowheads="1"/>
              </p:cNvSpPr>
              <p:nvPr/>
            </p:nvSpPr>
            <p:spPr bwMode="auto">
              <a:xfrm>
                <a:off x="7634361" y="6230049"/>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9" name="Rectangle 209">
                <a:extLst>
                  <a:ext uri="{FF2B5EF4-FFF2-40B4-BE49-F238E27FC236}">
                    <a16:creationId xmlns:a16="http://schemas.microsoft.com/office/drawing/2014/main" id="{6DCA6B9E-45F1-4650-9497-F705F33CD342}"/>
                  </a:ext>
                </a:extLst>
              </p:cNvPr>
              <p:cNvSpPr>
                <a:spLocks noChangeArrowheads="1"/>
              </p:cNvSpPr>
              <p:nvPr/>
            </p:nvSpPr>
            <p:spPr bwMode="auto">
              <a:xfrm>
                <a:off x="7273950" y="6388162"/>
                <a:ext cx="53872"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0" name="Rectangle 210">
                <a:extLst>
                  <a:ext uri="{FF2B5EF4-FFF2-40B4-BE49-F238E27FC236}">
                    <a16:creationId xmlns:a16="http://schemas.microsoft.com/office/drawing/2014/main" id="{8B9AD81D-9982-46AD-A414-4C0363A6105E}"/>
                  </a:ext>
                </a:extLst>
              </p:cNvPr>
              <p:cNvSpPr>
                <a:spLocks noChangeArrowheads="1"/>
              </p:cNvSpPr>
              <p:nvPr/>
            </p:nvSpPr>
            <p:spPr bwMode="auto">
              <a:xfrm>
                <a:off x="7393834" y="6388162"/>
                <a:ext cx="54631"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1" name="Rectangle 211">
                <a:extLst>
                  <a:ext uri="{FF2B5EF4-FFF2-40B4-BE49-F238E27FC236}">
                    <a16:creationId xmlns:a16="http://schemas.microsoft.com/office/drawing/2014/main" id="{6C011E48-3C11-4C5D-841A-2A3F57E60223}"/>
                  </a:ext>
                </a:extLst>
              </p:cNvPr>
              <p:cNvSpPr>
                <a:spLocks noChangeArrowheads="1"/>
              </p:cNvSpPr>
              <p:nvPr/>
            </p:nvSpPr>
            <p:spPr bwMode="auto">
              <a:xfrm>
                <a:off x="7513718" y="6388162"/>
                <a:ext cx="54631"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2" name="Rectangle 212">
                <a:extLst>
                  <a:ext uri="{FF2B5EF4-FFF2-40B4-BE49-F238E27FC236}">
                    <a16:creationId xmlns:a16="http://schemas.microsoft.com/office/drawing/2014/main" id="{34347E58-9CA2-4320-B143-EAAA1F8CAE1D}"/>
                  </a:ext>
                </a:extLst>
              </p:cNvPr>
              <p:cNvSpPr>
                <a:spLocks noChangeArrowheads="1"/>
              </p:cNvSpPr>
              <p:nvPr/>
            </p:nvSpPr>
            <p:spPr bwMode="auto">
              <a:xfrm>
                <a:off x="7634361" y="6388162"/>
                <a:ext cx="53872"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3" name="Rectangle 213">
                <a:extLst>
                  <a:ext uri="{FF2B5EF4-FFF2-40B4-BE49-F238E27FC236}">
                    <a16:creationId xmlns:a16="http://schemas.microsoft.com/office/drawing/2014/main" id="{2CFEB9A9-4F34-4BC6-8AAB-8D46CD4EE51C}"/>
                  </a:ext>
                </a:extLst>
              </p:cNvPr>
              <p:cNvSpPr>
                <a:spLocks noChangeArrowheads="1"/>
              </p:cNvSpPr>
              <p:nvPr/>
            </p:nvSpPr>
            <p:spPr bwMode="auto">
              <a:xfrm>
                <a:off x="7273950" y="6548589"/>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4" name="Rectangle 214">
                <a:extLst>
                  <a:ext uri="{FF2B5EF4-FFF2-40B4-BE49-F238E27FC236}">
                    <a16:creationId xmlns:a16="http://schemas.microsoft.com/office/drawing/2014/main" id="{720DAADB-DE7B-45B5-8AC5-7CFBA1761036}"/>
                  </a:ext>
                </a:extLst>
              </p:cNvPr>
              <p:cNvSpPr>
                <a:spLocks noChangeArrowheads="1"/>
              </p:cNvSpPr>
              <p:nvPr/>
            </p:nvSpPr>
            <p:spPr bwMode="auto">
              <a:xfrm>
                <a:off x="7393834"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5" name="Rectangle 215">
                <a:extLst>
                  <a:ext uri="{FF2B5EF4-FFF2-40B4-BE49-F238E27FC236}">
                    <a16:creationId xmlns:a16="http://schemas.microsoft.com/office/drawing/2014/main" id="{C15A0842-6DDA-4C65-B3B0-2234EB50C3AB}"/>
                  </a:ext>
                </a:extLst>
              </p:cNvPr>
              <p:cNvSpPr>
                <a:spLocks noChangeArrowheads="1"/>
              </p:cNvSpPr>
              <p:nvPr/>
            </p:nvSpPr>
            <p:spPr bwMode="auto">
              <a:xfrm>
                <a:off x="7513718"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6" name="Rectangle 216">
                <a:extLst>
                  <a:ext uri="{FF2B5EF4-FFF2-40B4-BE49-F238E27FC236}">
                    <a16:creationId xmlns:a16="http://schemas.microsoft.com/office/drawing/2014/main" id="{2B91F7C6-5728-439E-AC3E-D0E2F907D1B1}"/>
                  </a:ext>
                </a:extLst>
              </p:cNvPr>
              <p:cNvSpPr>
                <a:spLocks noChangeArrowheads="1"/>
              </p:cNvSpPr>
              <p:nvPr/>
            </p:nvSpPr>
            <p:spPr bwMode="auto">
              <a:xfrm>
                <a:off x="7634361"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7" name="Rectangle 217">
                <a:extLst>
                  <a:ext uri="{FF2B5EF4-FFF2-40B4-BE49-F238E27FC236}">
                    <a16:creationId xmlns:a16="http://schemas.microsoft.com/office/drawing/2014/main" id="{3BF4D9BE-FF10-45F5-976C-11EB2DEE4FA8}"/>
                  </a:ext>
                </a:extLst>
              </p:cNvPr>
              <p:cNvSpPr>
                <a:spLocks noChangeArrowheads="1"/>
              </p:cNvSpPr>
              <p:nvPr/>
            </p:nvSpPr>
            <p:spPr bwMode="auto">
              <a:xfrm>
                <a:off x="6866496"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8" name="Rectangle 218">
                <a:extLst>
                  <a:ext uri="{FF2B5EF4-FFF2-40B4-BE49-F238E27FC236}">
                    <a16:creationId xmlns:a16="http://schemas.microsoft.com/office/drawing/2014/main" id="{E42B4A3F-7C04-4121-BFA5-45853F0D1E0B}"/>
                  </a:ext>
                </a:extLst>
              </p:cNvPr>
              <p:cNvSpPr>
                <a:spLocks noChangeArrowheads="1"/>
              </p:cNvSpPr>
              <p:nvPr/>
            </p:nvSpPr>
            <p:spPr bwMode="auto">
              <a:xfrm>
                <a:off x="6986380"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9" name="Rectangle 219">
                <a:extLst>
                  <a:ext uri="{FF2B5EF4-FFF2-40B4-BE49-F238E27FC236}">
                    <a16:creationId xmlns:a16="http://schemas.microsoft.com/office/drawing/2014/main" id="{D9B71923-FA1F-4FFF-AD1A-BF48CFEAB76A}"/>
                  </a:ext>
                </a:extLst>
              </p:cNvPr>
              <p:cNvSpPr>
                <a:spLocks noChangeArrowheads="1"/>
              </p:cNvSpPr>
              <p:nvPr/>
            </p:nvSpPr>
            <p:spPr bwMode="auto">
              <a:xfrm>
                <a:off x="7107023"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0" name="Rectangle 220">
                <a:extLst>
                  <a:ext uri="{FF2B5EF4-FFF2-40B4-BE49-F238E27FC236}">
                    <a16:creationId xmlns:a16="http://schemas.microsoft.com/office/drawing/2014/main" id="{58EA1291-4AD8-4BA1-ABFA-B41C0150E24E}"/>
                  </a:ext>
                </a:extLst>
              </p:cNvPr>
              <p:cNvSpPr>
                <a:spLocks noChangeArrowheads="1"/>
              </p:cNvSpPr>
              <p:nvPr/>
            </p:nvSpPr>
            <p:spPr bwMode="auto">
              <a:xfrm>
                <a:off x="6866496"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1" name="Rectangle 221">
                <a:extLst>
                  <a:ext uri="{FF2B5EF4-FFF2-40B4-BE49-F238E27FC236}">
                    <a16:creationId xmlns:a16="http://schemas.microsoft.com/office/drawing/2014/main" id="{9CDAE66D-7AEE-4AD0-870A-5903ADBF3D86}"/>
                  </a:ext>
                </a:extLst>
              </p:cNvPr>
              <p:cNvSpPr>
                <a:spLocks noChangeArrowheads="1"/>
              </p:cNvSpPr>
              <p:nvPr/>
            </p:nvSpPr>
            <p:spPr bwMode="auto">
              <a:xfrm>
                <a:off x="6986380" y="6707473"/>
                <a:ext cx="54631" cy="10489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2" name="Rectangle 222">
                <a:extLst>
                  <a:ext uri="{FF2B5EF4-FFF2-40B4-BE49-F238E27FC236}">
                    <a16:creationId xmlns:a16="http://schemas.microsoft.com/office/drawing/2014/main" id="{DB147EDE-2858-4423-9445-BE5F2390E29B}"/>
                  </a:ext>
                </a:extLst>
              </p:cNvPr>
              <p:cNvSpPr>
                <a:spLocks noChangeArrowheads="1"/>
              </p:cNvSpPr>
              <p:nvPr/>
            </p:nvSpPr>
            <p:spPr bwMode="auto">
              <a:xfrm>
                <a:off x="7107023"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3" name="Rectangle 223">
                <a:extLst>
                  <a:ext uri="{FF2B5EF4-FFF2-40B4-BE49-F238E27FC236}">
                    <a16:creationId xmlns:a16="http://schemas.microsoft.com/office/drawing/2014/main" id="{908B8F79-15E5-4FD0-B159-C56F2AB345EB}"/>
                  </a:ext>
                </a:extLst>
              </p:cNvPr>
              <p:cNvSpPr>
                <a:spLocks noChangeArrowheads="1"/>
              </p:cNvSpPr>
              <p:nvPr/>
            </p:nvSpPr>
            <p:spPr bwMode="auto">
              <a:xfrm>
                <a:off x="7273950"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4" name="Rectangle 224">
                <a:extLst>
                  <a:ext uri="{FF2B5EF4-FFF2-40B4-BE49-F238E27FC236}">
                    <a16:creationId xmlns:a16="http://schemas.microsoft.com/office/drawing/2014/main" id="{CD2E4167-DF70-47CD-9DEC-0C1292BF0A2B}"/>
                  </a:ext>
                </a:extLst>
              </p:cNvPr>
              <p:cNvSpPr>
                <a:spLocks noChangeArrowheads="1"/>
              </p:cNvSpPr>
              <p:nvPr/>
            </p:nvSpPr>
            <p:spPr bwMode="auto">
              <a:xfrm>
                <a:off x="7393834" y="6707473"/>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5" name="Rectangle 225">
                <a:extLst>
                  <a:ext uri="{FF2B5EF4-FFF2-40B4-BE49-F238E27FC236}">
                    <a16:creationId xmlns:a16="http://schemas.microsoft.com/office/drawing/2014/main" id="{041558F0-605B-4273-9E78-DFBFA2AE52FB}"/>
                  </a:ext>
                </a:extLst>
              </p:cNvPr>
              <p:cNvSpPr>
                <a:spLocks noChangeArrowheads="1"/>
              </p:cNvSpPr>
              <p:nvPr/>
            </p:nvSpPr>
            <p:spPr bwMode="auto">
              <a:xfrm>
                <a:off x="7513718"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6" name="Rectangle 226">
                <a:extLst>
                  <a:ext uri="{FF2B5EF4-FFF2-40B4-BE49-F238E27FC236}">
                    <a16:creationId xmlns:a16="http://schemas.microsoft.com/office/drawing/2014/main" id="{2385F853-1BFD-4188-8540-27359469F1FE}"/>
                  </a:ext>
                </a:extLst>
              </p:cNvPr>
              <p:cNvSpPr>
                <a:spLocks noChangeArrowheads="1"/>
              </p:cNvSpPr>
              <p:nvPr/>
            </p:nvSpPr>
            <p:spPr bwMode="auto">
              <a:xfrm>
                <a:off x="7634361" y="6707473"/>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7" name="Rectangle 227">
                <a:extLst>
                  <a:ext uri="{FF2B5EF4-FFF2-40B4-BE49-F238E27FC236}">
                    <a16:creationId xmlns:a16="http://schemas.microsoft.com/office/drawing/2014/main" id="{68205073-63D9-413C-8A98-FB304560266D}"/>
                  </a:ext>
                </a:extLst>
              </p:cNvPr>
              <p:cNvSpPr>
                <a:spLocks noChangeArrowheads="1"/>
              </p:cNvSpPr>
              <p:nvPr/>
            </p:nvSpPr>
            <p:spPr bwMode="auto">
              <a:xfrm>
                <a:off x="7513718" y="5377782"/>
                <a:ext cx="174515" cy="10335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8" name="Rectangle 228">
                <a:extLst>
                  <a:ext uri="{FF2B5EF4-FFF2-40B4-BE49-F238E27FC236}">
                    <a16:creationId xmlns:a16="http://schemas.microsoft.com/office/drawing/2014/main" id="{D84C6C1F-3B0C-4F6C-B82E-33F7FF791704}"/>
                  </a:ext>
                </a:extLst>
              </p:cNvPr>
              <p:cNvSpPr>
                <a:spLocks noChangeArrowheads="1"/>
              </p:cNvSpPr>
              <p:nvPr/>
            </p:nvSpPr>
            <p:spPr bwMode="auto">
              <a:xfrm>
                <a:off x="7327822" y="5311451"/>
                <a:ext cx="35662" cy="16968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22" name="Group 21">
              <a:extLst>
                <a:ext uri="{FF2B5EF4-FFF2-40B4-BE49-F238E27FC236}">
                  <a16:creationId xmlns:a16="http://schemas.microsoft.com/office/drawing/2014/main" id="{70BDEA2C-EF40-4FD3-8688-8E80C15EA193}"/>
                </a:ext>
              </a:extLst>
            </p:cNvPr>
            <p:cNvGrpSpPr/>
            <p:nvPr/>
          </p:nvGrpSpPr>
          <p:grpSpPr>
            <a:xfrm>
              <a:off x="5311004" y="4907404"/>
              <a:ext cx="2341775" cy="1983144"/>
              <a:chOff x="3739016" y="5011381"/>
              <a:chExt cx="2341775" cy="1983144"/>
            </a:xfrm>
          </p:grpSpPr>
          <p:sp>
            <p:nvSpPr>
              <p:cNvPr id="30" name="Freeform 7">
                <a:extLst>
                  <a:ext uri="{FF2B5EF4-FFF2-40B4-BE49-F238E27FC236}">
                    <a16:creationId xmlns:a16="http://schemas.microsoft.com/office/drawing/2014/main" id="{D06646C9-7E3A-44A8-80FC-F70E40105A40}"/>
                  </a:ext>
                </a:extLst>
              </p:cNvPr>
              <p:cNvSpPr>
                <a:spLocks/>
              </p:cNvSpPr>
              <p:nvPr/>
            </p:nvSpPr>
            <p:spPr bwMode="auto">
              <a:xfrm>
                <a:off x="4269351" y="5011381"/>
                <a:ext cx="626937" cy="259000"/>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 name="Rectangle 9">
                <a:extLst>
                  <a:ext uri="{FF2B5EF4-FFF2-40B4-BE49-F238E27FC236}">
                    <a16:creationId xmlns:a16="http://schemas.microsoft.com/office/drawing/2014/main" id="{2C873408-B3AC-4B4F-9356-029244F4F569}"/>
                  </a:ext>
                </a:extLst>
              </p:cNvPr>
              <p:cNvSpPr>
                <a:spLocks noChangeArrowheads="1"/>
              </p:cNvSpPr>
              <p:nvPr/>
            </p:nvSpPr>
            <p:spPr bwMode="auto">
              <a:xfrm>
                <a:off x="5602970" y="6021678"/>
                <a:ext cx="477821" cy="96877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 name="Rectangle 10">
                <a:extLst>
                  <a:ext uri="{FF2B5EF4-FFF2-40B4-BE49-F238E27FC236}">
                    <a16:creationId xmlns:a16="http://schemas.microsoft.com/office/drawing/2014/main" id="{D2FF1F6B-0EEA-4722-9385-F65CAE54323E}"/>
                  </a:ext>
                </a:extLst>
              </p:cNvPr>
              <p:cNvSpPr>
                <a:spLocks noChangeArrowheads="1"/>
              </p:cNvSpPr>
              <p:nvPr/>
            </p:nvSpPr>
            <p:spPr bwMode="auto">
              <a:xfrm>
                <a:off x="5978354" y="6090217"/>
                <a:ext cx="38252"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 name="Rectangle 11">
                <a:extLst>
                  <a:ext uri="{FF2B5EF4-FFF2-40B4-BE49-F238E27FC236}">
                    <a16:creationId xmlns:a16="http://schemas.microsoft.com/office/drawing/2014/main" id="{A1F43AB8-6AAA-4ADF-A7DC-C4F91DE4CB44}"/>
                  </a:ext>
                </a:extLst>
              </p:cNvPr>
              <p:cNvSpPr>
                <a:spLocks noChangeArrowheads="1"/>
              </p:cNvSpPr>
              <p:nvPr/>
            </p:nvSpPr>
            <p:spPr bwMode="auto">
              <a:xfrm>
                <a:off x="5873973"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 name="Rectangle 12">
                <a:extLst>
                  <a:ext uri="{FF2B5EF4-FFF2-40B4-BE49-F238E27FC236}">
                    <a16:creationId xmlns:a16="http://schemas.microsoft.com/office/drawing/2014/main" id="{9874E4A9-447F-4B4C-9A77-23C3782FA6C6}"/>
                  </a:ext>
                </a:extLst>
              </p:cNvPr>
              <p:cNvSpPr>
                <a:spLocks noChangeArrowheads="1"/>
              </p:cNvSpPr>
              <p:nvPr/>
            </p:nvSpPr>
            <p:spPr bwMode="auto">
              <a:xfrm>
                <a:off x="5770240" y="6090217"/>
                <a:ext cx="39549"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 name="Rectangle 13">
                <a:extLst>
                  <a:ext uri="{FF2B5EF4-FFF2-40B4-BE49-F238E27FC236}">
                    <a16:creationId xmlns:a16="http://schemas.microsoft.com/office/drawing/2014/main" id="{0F1BE456-2A9F-489D-ABEA-709C7B0BB056}"/>
                  </a:ext>
                </a:extLst>
              </p:cNvPr>
              <p:cNvSpPr>
                <a:spLocks noChangeArrowheads="1"/>
              </p:cNvSpPr>
              <p:nvPr/>
            </p:nvSpPr>
            <p:spPr bwMode="auto">
              <a:xfrm>
                <a:off x="5667155"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 name="Rectangle 14">
                <a:extLst>
                  <a:ext uri="{FF2B5EF4-FFF2-40B4-BE49-F238E27FC236}">
                    <a16:creationId xmlns:a16="http://schemas.microsoft.com/office/drawing/2014/main" id="{BD97F113-641E-4C9D-8D05-7D1C222EA0E6}"/>
                  </a:ext>
                </a:extLst>
              </p:cNvPr>
              <p:cNvSpPr>
                <a:spLocks noChangeArrowheads="1"/>
              </p:cNvSpPr>
              <p:nvPr/>
            </p:nvSpPr>
            <p:spPr bwMode="auto">
              <a:xfrm>
                <a:off x="5978354" y="6195663"/>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 name="Rectangle 15">
                <a:extLst>
                  <a:ext uri="{FF2B5EF4-FFF2-40B4-BE49-F238E27FC236}">
                    <a16:creationId xmlns:a16="http://schemas.microsoft.com/office/drawing/2014/main" id="{A465240B-A9E1-435D-8A57-FDBC7F74E405}"/>
                  </a:ext>
                </a:extLst>
              </p:cNvPr>
              <p:cNvSpPr>
                <a:spLocks noChangeArrowheads="1"/>
              </p:cNvSpPr>
              <p:nvPr/>
            </p:nvSpPr>
            <p:spPr bwMode="auto">
              <a:xfrm>
                <a:off x="5873973"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 name="Rectangle 16">
                <a:extLst>
                  <a:ext uri="{FF2B5EF4-FFF2-40B4-BE49-F238E27FC236}">
                    <a16:creationId xmlns:a16="http://schemas.microsoft.com/office/drawing/2014/main" id="{5D4F15CA-04AC-4628-90EC-E6BDF35DC742}"/>
                  </a:ext>
                </a:extLst>
              </p:cNvPr>
              <p:cNvSpPr>
                <a:spLocks noChangeArrowheads="1"/>
              </p:cNvSpPr>
              <p:nvPr/>
            </p:nvSpPr>
            <p:spPr bwMode="auto">
              <a:xfrm>
                <a:off x="5770240" y="6195663"/>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 name="Rectangle 17">
                <a:extLst>
                  <a:ext uri="{FF2B5EF4-FFF2-40B4-BE49-F238E27FC236}">
                    <a16:creationId xmlns:a16="http://schemas.microsoft.com/office/drawing/2014/main" id="{F8B70851-66E9-4F6B-9B49-8F3508875D43}"/>
                  </a:ext>
                </a:extLst>
              </p:cNvPr>
              <p:cNvSpPr>
                <a:spLocks noChangeArrowheads="1"/>
              </p:cNvSpPr>
              <p:nvPr/>
            </p:nvSpPr>
            <p:spPr bwMode="auto">
              <a:xfrm>
                <a:off x="5667155"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 name="Rectangle 18">
                <a:extLst>
                  <a:ext uri="{FF2B5EF4-FFF2-40B4-BE49-F238E27FC236}">
                    <a16:creationId xmlns:a16="http://schemas.microsoft.com/office/drawing/2014/main" id="{84A548CC-6F25-4645-85DA-7D2E98E2885C}"/>
                  </a:ext>
                </a:extLst>
              </p:cNvPr>
              <p:cNvSpPr>
                <a:spLocks noChangeArrowheads="1"/>
              </p:cNvSpPr>
              <p:nvPr/>
            </p:nvSpPr>
            <p:spPr bwMode="auto">
              <a:xfrm>
                <a:off x="5978354" y="6301767"/>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 name="Rectangle 19">
                <a:extLst>
                  <a:ext uri="{FF2B5EF4-FFF2-40B4-BE49-F238E27FC236}">
                    <a16:creationId xmlns:a16="http://schemas.microsoft.com/office/drawing/2014/main" id="{A37B325F-8DC9-47A4-837B-0C1A166E7479}"/>
                  </a:ext>
                </a:extLst>
              </p:cNvPr>
              <p:cNvSpPr>
                <a:spLocks noChangeArrowheads="1"/>
              </p:cNvSpPr>
              <p:nvPr/>
            </p:nvSpPr>
            <p:spPr bwMode="auto">
              <a:xfrm>
                <a:off x="5873973"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 name="Rectangle 20">
                <a:extLst>
                  <a:ext uri="{FF2B5EF4-FFF2-40B4-BE49-F238E27FC236}">
                    <a16:creationId xmlns:a16="http://schemas.microsoft.com/office/drawing/2014/main" id="{B9E91CE5-4FBC-462E-98A5-D06264983F01}"/>
                  </a:ext>
                </a:extLst>
              </p:cNvPr>
              <p:cNvSpPr>
                <a:spLocks noChangeArrowheads="1"/>
              </p:cNvSpPr>
              <p:nvPr/>
            </p:nvSpPr>
            <p:spPr bwMode="auto">
              <a:xfrm>
                <a:off x="5770240" y="6301767"/>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 name="Rectangle 21">
                <a:extLst>
                  <a:ext uri="{FF2B5EF4-FFF2-40B4-BE49-F238E27FC236}">
                    <a16:creationId xmlns:a16="http://schemas.microsoft.com/office/drawing/2014/main" id="{FA936979-8B43-4886-BF65-DEBA5445FA1F}"/>
                  </a:ext>
                </a:extLst>
              </p:cNvPr>
              <p:cNvSpPr>
                <a:spLocks noChangeArrowheads="1"/>
              </p:cNvSpPr>
              <p:nvPr/>
            </p:nvSpPr>
            <p:spPr bwMode="auto">
              <a:xfrm>
                <a:off x="5667155"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 name="Rectangle 22">
                <a:extLst>
                  <a:ext uri="{FF2B5EF4-FFF2-40B4-BE49-F238E27FC236}">
                    <a16:creationId xmlns:a16="http://schemas.microsoft.com/office/drawing/2014/main" id="{E217B3AA-4CCB-4C69-B617-0F354348D077}"/>
                  </a:ext>
                </a:extLst>
              </p:cNvPr>
              <p:cNvSpPr>
                <a:spLocks noChangeArrowheads="1"/>
              </p:cNvSpPr>
              <p:nvPr/>
            </p:nvSpPr>
            <p:spPr bwMode="auto">
              <a:xfrm>
                <a:off x="5978354" y="6407871"/>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 name="Rectangle 23">
                <a:extLst>
                  <a:ext uri="{FF2B5EF4-FFF2-40B4-BE49-F238E27FC236}">
                    <a16:creationId xmlns:a16="http://schemas.microsoft.com/office/drawing/2014/main" id="{FF38E312-081B-4DF9-82C7-C5070E510581}"/>
                  </a:ext>
                </a:extLst>
              </p:cNvPr>
              <p:cNvSpPr>
                <a:spLocks noChangeArrowheads="1"/>
              </p:cNvSpPr>
              <p:nvPr/>
            </p:nvSpPr>
            <p:spPr bwMode="auto">
              <a:xfrm>
                <a:off x="5873973"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 name="Rectangle 24">
                <a:extLst>
                  <a:ext uri="{FF2B5EF4-FFF2-40B4-BE49-F238E27FC236}">
                    <a16:creationId xmlns:a16="http://schemas.microsoft.com/office/drawing/2014/main" id="{B1A035E1-B422-4291-8F2C-C5E4F6486FB1}"/>
                  </a:ext>
                </a:extLst>
              </p:cNvPr>
              <p:cNvSpPr>
                <a:spLocks noChangeArrowheads="1"/>
              </p:cNvSpPr>
              <p:nvPr/>
            </p:nvSpPr>
            <p:spPr bwMode="auto">
              <a:xfrm>
                <a:off x="5770240" y="6407871"/>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 name="Rectangle 25">
                <a:extLst>
                  <a:ext uri="{FF2B5EF4-FFF2-40B4-BE49-F238E27FC236}">
                    <a16:creationId xmlns:a16="http://schemas.microsoft.com/office/drawing/2014/main" id="{118A1673-8700-43FF-9EEB-6F520B3CF927}"/>
                  </a:ext>
                </a:extLst>
              </p:cNvPr>
              <p:cNvSpPr>
                <a:spLocks noChangeArrowheads="1"/>
              </p:cNvSpPr>
              <p:nvPr/>
            </p:nvSpPr>
            <p:spPr bwMode="auto">
              <a:xfrm>
                <a:off x="5667155"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 name="Rectangle 26">
                <a:extLst>
                  <a:ext uri="{FF2B5EF4-FFF2-40B4-BE49-F238E27FC236}">
                    <a16:creationId xmlns:a16="http://schemas.microsoft.com/office/drawing/2014/main" id="{2357C31D-D3B6-4554-9C42-732AF2DB6647}"/>
                  </a:ext>
                </a:extLst>
              </p:cNvPr>
              <p:cNvSpPr>
                <a:spLocks noChangeArrowheads="1"/>
              </p:cNvSpPr>
              <p:nvPr/>
            </p:nvSpPr>
            <p:spPr bwMode="auto">
              <a:xfrm>
                <a:off x="5978354" y="6513975"/>
                <a:ext cx="38252"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 name="Rectangle 27">
                <a:extLst>
                  <a:ext uri="{FF2B5EF4-FFF2-40B4-BE49-F238E27FC236}">
                    <a16:creationId xmlns:a16="http://schemas.microsoft.com/office/drawing/2014/main" id="{64790B8F-2EF7-4C3B-8DDE-A02CCCDD6F9B}"/>
                  </a:ext>
                </a:extLst>
              </p:cNvPr>
              <p:cNvSpPr>
                <a:spLocks noChangeArrowheads="1"/>
              </p:cNvSpPr>
              <p:nvPr/>
            </p:nvSpPr>
            <p:spPr bwMode="auto">
              <a:xfrm>
                <a:off x="5873973"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 name="Rectangle 28">
                <a:extLst>
                  <a:ext uri="{FF2B5EF4-FFF2-40B4-BE49-F238E27FC236}">
                    <a16:creationId xmlns:a16="http://schemas.microsoft.com/office/drawing/2014/main" id="{E714A51B-5678-4B87-A0FE-5264959C1DB1}"/>
                  </a:ext>
                </a:extLst>
              </p:cNvPr>
              <p:cNvSpPr>
                <a:spLocks noChangeArrowheads="1"/>
              </p:cNvSpPr>
              <p:nvPr/>
            </p:nvSpPr>
            <p:spPr bwMode="auto">
              <a:xfrm>
                <a:off x="5770240" y="6513975"/>
                <a:ext cx="39549"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 name="Rectangle 29">
                <a:extLst>
                  <a:ext uri="{FF2B5EF4-FFF2-40B4-BE49-F238E27FC236}">
                    <a16:creationId xmlns:a16="http://schemas.microsoft.com/office/drawing/2014/main" id="{DEE10DD9-DC4D-4303-80D0-6CECB21BE064}"/>
                  </a:ext>
                </a:extLst>
              </p:cNvPr>
              <p:cNvSpPr>
                <a:spLocks noChangeArrowheads="1"/>
              </p:cNvSpPr>
              <p:nvPr/>
            </p:nvSpPr>
            <p:spPr bwMode="auto">
              <a:xfrm>
                <a:off x="5667155"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 name="Rectangle 30">
                <a:extLst>
                  <a:ext uri="{FF2B5EF4-FFF2-40B4-BE49-F238E27FC236}">
                    <a16:creationId xmlns:a16="http://schemas.microsoft.com/office/drawing/2014/main" id="{7FD73DEC-8CB4-434F-903D-AAB6D27A0E72}"/>
                  </a:ext>
                </a:extLst>
              </p:cNvPr>
              <p:cNvSpPr>
                <a:spLocks noChangeArrowheads="1"/>
              </p:cNvSpPr>
              <p:nvPr/>
            </p:nvSpPr>
            <p:spPr bwMode="auto">
              <a:xfrm>
                <a:off x="5978354" y="661876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 name="Rectangle 31">
                <a:extLst>
                  <a:ext uri="{FF2B5EF4-FFF2-40B4-BE49-F238E27FC236}">
                    <a16:creationId xmlns:a16="http://schemas.microsoft.com/office/drawing/2014/main" id="{C7A242FA-0C9E-4F78-ABDF-2A95ECC1BC3C}"/>
                  </a:ext>
                </a:extLst>
              </p:cNvPr>
              <p:cNvSpPr>
                <a:spLocks noChangeArrowheads="1"/>
              </p:cNvSpPr>
              <p:nvPr/>
            </p:nvSpPr>
            <p:spPr bwMode="auto">
              <a:xfrm>
                <a:off x="5873973"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 name="Rectangle 32">
                <a:extLst>
                  <a:ext uri="{FF2B5EF4-FFF2-40B4-BE49-F238E27FC236}">
                    <a16:creationId xmlns:a16="http://schemas.microsoft.com/office/drawing/2014/main" id="{95BE9659-263C-4929-BF45-2ACD6B586688}"/>
                  </a:ext>
                </a:extLst>
              </p:cNvPr>
              <p:cNvSpPr>
                <a:spLocks noChangeArrowheads="1"/>
              </p:cNvSpPr>
              <p:nvPr/>
            </p:nvSpPr>
            <p:spPr bwMode="auto">
              <a:xfrm>
                <a:off x="5770240" y="661876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5" name="Rectangle 33">
                <a:extLst>
                  <a:ext uri="{FF2B5EF4-FFF2-40B4-BE49-F238E27FC236}">
                    <a16:creationId xmlns:a16="http://schemas.microsoft.com/office/drawing/2014/main" id="{C03120A2-2572-4C1F-AEBA-0D328C1A6E9C}"/>
                  </a:ext>
                </a:extLst>
              </p:cNvPr>
              <p:cNvSpPr>
                <a:spLocks noChangeArrowheads="1"/>
              </p:cNvSpPr>
              <p:nvPr/>
            </p:nvSpPr>
            <p:spPr bwMode="auto">
              <a:xfrm>
                <a:off x="5667155"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6" name="Rectangle 34">
                <a:extLst>
                  <a:ext uri="{FF2B5EF4-FFF2-40B4-BE49-F238E27FC236}">
                    <a16:creationId xmlns:a16="http://schemas.microsoft.com/office/drawing/2014/main" id="{E859021D-5788-45C8-821C-2D8130B11D4A}"/>
                  </a:ext>
                </a:extLst>
              </p:cNvPr>
              <p:cNvSpPr>
                <a:spLocks noChangeArrowheads="1"/>
              </p:cNvSpPr>
              <p:nvPr/>
            </p:nvSpPr>
            <p:spPr bwMode="auto">
              <a:xfrm>
                <a:off x="5978354" y="6724866"/>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7" name="Rectangle 35">
                <a:extLst>
                  <a:ext uri="{FF2B5EF4-FFF2-40B4-BE49-F238E27FC236}">
                    <a16:creationId xmlns:a16="http://schemas.microsoft.com/office/drawing/2014/main" id="{505CC93E-29CF-4035-825C-F0B21CB7041A}"/>
                  </a:ext>
                </a:extLst>
              </p:cNvPr>
              <p:cNvSpPr>
                <a:spLocks noChangeArrowheads="1"/>
              </p:cNvSpPr>
              <p:nvPr/>
            </p:nvSpPr>
            <p:spPr bwMode="auto">
              <a:xfrm>
                <a:off x="5873973"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8" name="Rectangle 36">
                <a:extLst>
                  <a:ext uri="{FF2B5EF4-FFF2-40B4-BE49-F238E27FC236}">
                    <a16:creationId xmlns:a16="http://schemas.microsoft.com/office/drawing/2014/main" id="{BADCB99F-47C2-4C06-89D1-C70A6BFC239C}"/>
                  </a:ext>
                </a:extLst>
              </p:cNvPr>
              <p:cNvSpPr>
                <a:spLocks noChangeArrowheads="1"/>
              </p:cNvSpPr>
              <p:nvPr/>
            </p:nvSpPr>
            <p:spPr bwMode="auto">
              <a:xfrm>
                <a:off x="5770240" y="6724866"/>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9" name="Rectangle 37">
                <a:extLst>
                  <a:ext uri="{FF2B5EF4-FFF2-40B4-BE49-F238E27FC236}">
                    <a16:creationId xmlns:a16="http://schemas.microsoft.com/office/drawing/2014/main" id="{BDD3EE33-45C8-41C9-8452-831CE3ED8152}"/>
                  </a:ext>
                </a:extLst>
              </p:cNvPr>
              <p:cNvSpPr>
                <a:spLocks noChangeArrowheads="1"/>
              </p:cNvSpPr>
              <p:nvPr/>
            </p:nvSpPr>
            <p:spPr bwMode="auto">
              <a:xfrm>
                <a:off x="5667155"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0" name="Rectangle 38">
                <a:extLst>
                  <a:ext uri="{FF2B5EF4-FFF2-40B4-BE49-F238E27FC236}">
                    <a16:creationId xmlns:a16="http://schemas.microsoft.com/office/drawing/2014/main" id="{234D067E-792C-44C6-8969-751EB339B618}"/>
                  </a:ext>
                </a:extLst>
              </p:cNvPr>
              <p:cNvSpPr>
                <a:spLocks noChangeArrowheads="1"/>
              </p:cNvSpPr>
              <p:nvPr/>
            </p:nvSpPr>
            <p:spPr bwMode="auto">
              <a:xfrm>
                <a:off x="5978354" y="683097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1" name="Rectangle 39">
                <a:extLst>
                  <a:ext uri="{FF2B5EF4-FFF2-40B4-BE49-F238E27FC236}">
                    <a16:creationId xmlns:a16="http://schemas.microsoft.com/office/drawing/2014/main" id="{9CD6CD34-5DD5-4A33-893A-1CAABFE37A49}"/>
                  </a:ext>
                </a:extLst>
              </p:cNvPr>
              <p:cNvSpPr>
                <a:spLocks noChangeArrowheads="1"/>
              </p:cNvSpPr>
              <p:nvPr/>
            </p:nvSpPr>
            <p:spPr bwMode="auto">
              <a:xfrm>
                <a:off x="5873973"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2" name="Rectangle 40">
                <a:extLst>
                  <a:ext uri="{FF2B5EF4-FFF2-40B4-BE49-F238E27FC236}">
                    <a16:creationId xmlns:a16="http://schemas.microsoft.com/office/drawing/2014/main" id="{BF5FB924-F9E6-4AD5-B0C4-E1FD3EB04A9F}"/>
                  </a:ext>
                </a:extLst>
              </p:cNvPr>
              <p:cNvSpPr>
                <a:spLocks noChangeArrowheads="1"/>
              </p:cNvSpPr>
              <p:nvPr/>
            </p:nvSpPr>
            <p:spPr bwMode="auto">
              <a:xfrm>
                <a:off x="5770240" y="683097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3" name="Rectangle 41">
                <a:extLst>
                  <a:ext uri="{FF2B5EF4-FFF2-40B4-BE49-F238E27FC236}">
                    <a16:creationId xmlns:a16="http://schemas.microsoft.com/office/drawing/2014/main" id="{49B1F396-770D-4E9C-8835-10CCC8F5A70B}"/>
                  </a:ext>
                </a:extLst>
              </p:cNvPr>
              <p:cNvSpPr>
                <a:spLocks noChangeArrowheads="1"/>
              </p:cNvSpPr>
              <p:nvPr/>
            </p:nvSpPr>
            <p:spPr bwMode="auto">
              <a:xfrm>
                <a:off x="5667155"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4" name="Rectangle 42">
                <a:extLst>
                  <a:ext uri="{FF2B5EF4-FFF2-40B4-BE49-F238E27FC236}">
                    <a16:creationId xmlns:a16="http://schemas.microsoft.com/office/drawing/2014/main" id="{4C08EB70-E6A2-4826-AEC3-2AA1716D9F8D}"/>
                  </a:ext>
                </a:extLst>
              </p:cNvPr>
              <p:cNvSpPr>
                <a:spLocks noChangeArrowheads="1"/>
              </p:cNvSpPr>
              <p:nvPr/>
            </p:nvSpPr>
            <p:spPr bwMode="auto">
              <a:xfrm>
                <a:off x="4581847" y="6496182"/>
                <a:ext cx="279432" cy="494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5" name="Rectangle 43">
                <a:extLst>
                  <a:ext uri="{FF2B5EF4-FFF2-40B4-BE49-F238E27FC236}">
                    <a16:creationId xmlns:a16="http://schemas.microsoft.com/office/drawing/2014/main" id="{85BFBF58-CA88-47A8-BFFA-8447B1F35DCB}"/>
                  </a:ext>
                </a:extLst>
              </p:cNvPr>
              <p:cNvSpPr>
                <a:spLocks noChangeArrowheads="1"/>
              </p:cNvSpPr>
              <p:nvPr/>
            </p:nvSpPr>
            <p:spPr bwMode="auto">
              <a:xfrm>
                <a:off x="5405877" y="6231909"/>
                <a:ext cx="277486" cy="75854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6" name="Rectangle 44">
                <a:extLst>
                  <a:ext uri="{FF2B5EF4-FFF2-40B4-BE49-F238E27FC236}">
                    <a16:creationId xmlns:a16="http://schemas.microsoft.com/office/drawing/2014/main" id="{6D895321-3199-47C4-BBFD-41CC36549245}"/>
                  </a:ext>
                </a:extLst>
              </p:cNvPr>
              <p:cNvSpPr>
                <a:spLocks noChangeArrowheads="1"/>
              </p:cNvSpPr>
              <p:nvPr/>
            </p:nvSpPr>
            <p:spPr bwMode="auto">
              <a:xfrm>
                <a:off x="4739392" y="6235205"/>
                <a:ext cx="468095" cy="38026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7" name="Freeform 45">
                <a:extLst>
                  <a:ext uri="{FF2B5EF4-FFF2-40B4-BE49-F238E27FC236}">
                    <a16:creationId xmlns:a16="http://schemas.microsoft.com/office/drawing/2014/main" id="{0FDB7695-500D-437E-9F4D-8124EB3D76D7}"/>
                  </a:ext>
                </a:extLst>
              </p:cNvPr>
              <p:cNvSpPr>
                <a:spLocks/>
              </p:cNvSpPr>
              <p:nvPr/>
            </p:nvSpPr>
            <p:spPr bwMode="auto">
              <a:xfrm>
                <a:off x="5008450" y="5539925"/>
                <a:ext cx="397428" cy="1450531"/>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8" name="Freeform 46">
                <a:extLst>
                  <a:ext uri="{FF2B5EF4-FFF2-40B4-BE49-F238E27FC236}">
                    <a16:creationId xmlns:a16="http://schemas.microsoft.com/office/drawing/2014/main" id="{1BF763E3-4164-4331-B959-3E1A9FD9D60A}"/>
                  </a:ext>
                </a:extLst>
              </p:cNvPr>
              <p:cNvSpPr>
                <a:spLocks/>
              </p:cNvSpPr>
              <p:nvPr/>
            </p:nvSpPr>
            <p:spPr bwMode="auto">
              <a:xfrm>
                <a:off x="4739392" y="6239817"/>
                <a:ext cx="269058" cy="75063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9" name="Rectangle 47">
                <a:extLst>
                  <a:ext uri="{FF2B5EF4-FFF2-40B4-BE49-F238E27FC236}">
                    <a16:creationId xmlns:a16="http://schemas.microsoft.com/office/drawing/2014/main" id="{4A21EB1C-FDF5-4758-952A-7B9089E9C8CF}"/>
                  </a:ext>
                </a:extLst>
              </p:cNvPr>
              <p:cNvSpPr>
                <a:spLocks noChangeArrowheads="1"/>
              </p:cNvSpPr>
              <p:nvPr/>
            </p:nvSpPr>
            <p:spPr bwMode="auto">
              <a:xfrm>
                <a:off x="5058372"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0" name="Rectangle 48">
                <a:extLst>
                  <a:ext uri="{FF2B5EF4-FFF2-40B4-BE49-F238E27FC236}">
                    <a16:creationId xmlns:a16="http://schemas.microsoft.com/office/drawing/2014/main" id="{16E5549C-D8EB-491B-9B71-EBBEE8240E81}"/>
                  </a:ext>
                </a:extLst>
              </p:cNvPr>
              <p:cNvSpPr>
                <a:spLocks noChangeArrowheads="1"/>
              </p:cNvSpPr>
              <p:nvPr/>
            </p:nvSpPr>
            <p:spPr bwMode="auto">
              <a:xfrm>
                <a:off x="5144600" y="5619668"/>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1" name="Rectangle 49">
                <a:extLst>
                  <a:ext uri="{FF2B5EF4-FFF2-40B4-BE49-F238E27FC236}">
                    <a16:creationId xmlns:a16="http://schemas.microsoft.com/office/drawing/2014/main" id="{B2FE5F6F-B072-400A-815D-25AD129610E9}"/>
                  </a:ext>
                </a:extLst>
              </p:cNvPr>
              <p:cNvSpPr>
                <a:spLocks noChangeArrowheads="1"/>
              </p:cNvSpPr>
              <p:nvPr/>
            </p:nvSpPr>
            <p:spPr bwMode="auto">
              <a:xfrm>
                <a:off x="5229531" y="5619668"/>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2" name="Rectangle 50">
                <a:extLst>
                  <a:ext uri="{FF2B5EF4-FFF2-40B4-BE49-F238E27FC236}">
                    <a16:creationId xmlns:a16="http://schemas.microsoft.com/office/drawing/2014/main" id="{6BC72723-6FE9-4534-963B-2B5E28703E2C}"/>
                  </a:ext>
                </a:extLst>
              </p:cNvPr>
              <p:cNvSpPr>
                <a:spLocks noChangeArrowheads="1"/>
              </p:cNvSpPr>
              <p:nvPr/>
            </p:nvSpPr>
            <p:spPr bwMode="auto">
              <a:xfrm>
                <a:off x="5316407"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3" name="Rectangle 51">
                <a:extLst>
                  <a:ext uri="{FF2B5EF4-FFF2-40B4-BE49-F238E27FC236}">
                    <a16:creationId xmlns:a16="http://schemas.microsoft.com/office/drawing/2014/main" id="{500AC36B-8FEE-4783-857A-C476135CB4A1}"/>
                  </a:ext>
                </a:extLst>
              </p:cNvPr>
              <p:cNvSpPr>
                <a:spLocks noChangeArrowheads="1"/>
              </p:cNvSpPr>
              <p:nvPr/>
            </p:nvSpPr>
            <p:spPr bwMode="auto">
              <a:xfrm>
                <a:off x="5058372"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4" name="Rectangle 52">
                <a:extLst>
                  <a:ext uri="{FF2B5EF4-FFF2-40B4-BE49-F238E27FC236}">
                    <a16:creationId xmlns:a16="http://schemas.microsoft.com/office/drawing/2014/main" id="{855D6B1E-BA97-4E1F-827A-182EAF1AD8E5}"/>
                  </a:ext>
                </a:extLst>
              </p:cNvPr>
              <p:cNvSpPr>
                <a:spLocks noChangeArrowheads="1"/>
              </p:cNvSpPr>
              <p:nvPr/>
            </p:nvSpPr>
            <p:spPr bwMode="auto">
              <a:xfrm>
                <a:off x="5144600" y="5734340"/>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5" name="Rectangle 53">
                <a:extLst>
                  <a:ext uri="{FF2B5EF4-FFF2-40B4-BE49-F238E27FC236}">
                    <a16:creationId xmlns:a16="http://schemas.microsoft.com/office/drawing/2014/main" id="{F643B2F8-9DBF-4875-875F-1C3A9FE93279}"/>
                  </a:ext>
                </a:extLst>
              </p:cNvPr>
              <p:cNvSpPr>
                <a:spLocks noChangeArrowheads="1"/>
              </p:cNvSpPr>
              <p:nvPr/>
            </p:nvSpPr>
            <p:spPr bwMode="auto">
              <a:xfrm>
                <a:off x="5229531" y="5734340"/>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6" name="Rectangle 54">
                <a:extLst>
                  <a:ext uri="{FF2B5EF4-FFF2-40B4-BE49-F238E27FC236}">
                    <a16:creationId xmlns:a16="http://schemas.microsoft.com/office/drawing/2014/main" id="{415DF7F0-F927-41C5-9492-D9A7C8842D94}"/>
                  </a:ext>
                </a:extLst>
              </p:cNvPr>
              <p:cNvSpPr>
                <a:spLocks noChangeArrowheads="1"/>
              </p:cNvSpPr>
              <p:nvPr/>
            </p:nvSpPr>
            <p:spPr bwMode="auto">
              <a:xfrm>
                <a:off x="5316407"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7" name="Rectangle 55">
                <a:extLst>
                  <a:ext uri="{FF2B5EF4-FFF2-40B4-BE49-F238E27FC236}">
                    <a16:creationId xmlns:a16="http://schemas.microsoft.com/office/drawing/2014/main" id="{8759133F-78E9-4D75-BC7E-AC5E294E8364}"/>
                  </a:ext>
                </a:extLst>
              </p:cNvPr>
              <p:cNvSpPr>
                <a:spLocks noChangeArrowheads="1"/>
              </p:cNvSpPr>
              <p:nvPr/>
            </p:nvSpPr>
            <p:spPr bwMode="auto">
              <a:xfrm>
                <a:off x="5058372"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8" name="Rectangle 56">
                <a:extLst>
                  <a:ext uri="{FF2B5EF4-FFF2-40B4-BE49-F238E27FC236}">
                    <a16:creationId xmlns:a16="http://schemas.microsoft.com/office/drawing/2014/main" id="{A29C254F-8C04-46D0-81DD-882E7C8739D3}"/>
                  </a:ext>
                </a:extLst>
              </p:cNvPr>
              <p:cNvSpPr>
                <a:spLocks noChangeArrowheads="1"/>
              </p:cNvSpPr>
              <p:nvPr/>
            </p:nvSpPr>
            <p:spPr bwMode="auto">
              <a:xfrm>
                <a:off x="5144600" y="5848352"/>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9" name="Rectangle 57">
                <a:extLst>
                  <a:ext uri="{FF2B5EF4-FFF2-40B4-BE49-F238E27FC236}">
                    <a16:creationId xmlns:a16="http://schemas.microsoft.com/office/drawing/2014/main" id="{ABE318EB-4044-46DE-8F49-1BE27B7A7FD1}"/>
                  </a:ext>
                </a:extLst>
              </p:cNvPr>
              <p:cNvSpPr>
                <a:spLocks noChangeArrowheads="1"/>
              </p:cNvSpPr>
              <p:nvPr/>
            </p:nvSpPr>
            <p:spPr bwMode="auto">
              <a:xfrm>
                <a:off x="5229531" y="5848352"/>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0" name="Rectangle 58">
                <a:extLst>
                  <a:ext uri="{FF2B5EF4-FFF2-40B4-BE49-F238E27FC236}">
                    <a16:creationId xmlns:a16="http://schemas.microsoft.com/office/drawing/2014/main" id="{F3361B92-AD18-4C7B-B2F9-5505922D0409}"/>
                  </a:ext>
                </a:extLst>
              </p:cNvPr>
              <p:cNvSpPr>
                <a:spLocks noChangeArrowheads="1"/>
              </p:cNvSpPr>
              <p:nvPr/>
            </p:nvSpPr>
            <p:spPr bwMode="auto">
              <a:xfrm>
                <a:off x="5316407"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1" name="Rectangle 59">
                <a:extLst>
                  <a:ext uri="{FF2B5EF4-FFF2-40B4-BE49-F238E27FC236}">
                    <a16:creationId xmlns:a16="http://schemas.microsoft.com/office/drawing/2014/main" id="{A397F2C2-1C9C-4ABA-BCDE-100F7F07DEFD}"/>
                  </a:ext>
                </a:extLst>
              </p:cNvPr>
              <p:cNvSpPr>
                <a:spLocks noChangeArrowheads="1"/>
              </p:cNvSpPr>
              <p:nvPr/>
            </p:nvSpPr>
            <p:spPr bwMode="auto">
              <a:xfrm>
                <a:off x="5058372"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2" name="Rectangle 60">
                <a:extLst>
                  <a:ext uri="{FF2B5EF4-FFF2-40B4-BE49-F238E27FC236}">
                    <a16:creationId xmlns:a16="http://schemas.microsoft.com/office/drawing/2014/main" id="{3DA5EB09-2919-4FD2-AD74-1D91CA6FDCD5}"/>
                  </a:ext>
                </a:extLst>
              </p:cNvPr>
              <p:cNvSpPr>
                <a:spLocks noChangeArrowheads="1"/>
              </p:cNvSpPr>
              <p:nvPr/>
            </p:nvSpPr>
            <p:spPr bwMode="auto">
              <a:xfrm>
                <a:off x="5144600" y="596236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3" name="Rectangle 61">
                <a:extLst>
                  <a:ext uri="{FF2B5EF4-FFF2-40B4-BE49-F238E27FC236}">
                    <a16:creationId xmlns:a16="http://schemas.microsoft.com/office/drawing/2014/main" id="{EA99ABB3-0637-4EB9-9C63-95026B2C0CC5}"/>
                  </a:ext>
                </a:extLst>
              </p:cNvPr>
              <p:cNvSpPr>
                <a:spLocks noChangeArrowheads="1"/>
              </p:cNvSpPr>
              <p:nvPr/>
            </p:nvSpPr>
            <p:spPr bwMode="auto">
              <a:xfrm>
                <a:off x="5229531" y="596236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4" name="Rectangle 62">
                <a:extLst>
                  <a:ext uri="{FF2B5EF4-FFF2-40B4-BE49-F238E27FC236}">
                    <a16:creationId xmlns:a16="http://schemas.microsoft.com/office/drawing/2014/main" id="{6CB0A327-3A86-412B-89E0-76F21834815F}"/>
                  </a:ext>
                </a:extLst>
              </p:cNvPr>
              <p:cNvSpPr>
                <a:spLocks noChangeArrowheads="1"/>
              </p:cNvSpPr>
              <p:nvPr/>
            </p:nvSpPr>
            <p:spPr bwMode="auto">
              <a:xfrm>
                <a:off x="5316407"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5" name="Rectangle 63">
                <a:extLst>
                  <a:ext uri="{FF2B5EF4-FFF2-40B4-BE49-F238E27FC236}">
                    <a16:creationId xmlns:a16="http://schemas.microsoft.com/office/drawing/2014/main" id="{E95BE0D9-7E54-4172-94D6-B083AA38823F}"/>
                  </a:ext>
                </a:extLst>
              </p:cNvPr>
              <p:cNvSpPr>
                <a:spLocks noChangeArrowheads="1"/>
              </p:cNvSpPr>
              <p:nvPr/>
            </p:nvSpPr>
            <p:spPr bwMode="auto">
              <a:xfrm>
                <a:off x="5058372"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6" name="Rectangle 64">
                <a:extLst>
                  <a:ext uri="{FF2B5EF4-FFF2-40B4-BE49-F238E27FC236}">
                    <a16:creationId xmlns:a16="http://schemas.microsoft.com/office/drawing/2014/main" id="{3E14DB8A-1914-4A3D-82BF-67D0989AFFDF}"/>
                  </a:ext>
                </a:extLst>
              </p:cNvPr>
              <p:cNvSpPr>
                <a:spLocks noChangeArrowheads="1"/>
              </p:cNvSpPr>
              <p:nvPr/>
            </p:nvSpPr>
            <p:spPr bwMode="auto">
              <a:xfrm>
                <a:off x="5144600" y="6077037"/>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7" name="Rectangle 65">
                <a:extLst>
                  <a:ext uri="{FF2B5EF4-FFF2-40B4-BE49-F238E27FC236}">
                    <a16:creationId xmlns:a16="http://schemas.microsoft.com/office/drawing/2014/main" id="{00D2E526-FEBF-4DFA-A4EF-A58F8C5771AB}"/>
                  </a:ext>
                </a:extLst>
              </p:cNvPr>
              <p:cNvSpPr>
                <a:spLocks noChangeArrowheads="1"/>
              </p:cNvSpPr>
              <p:nvPr/>
            </p:nvSpPr>
            <p:spPr bwMode="auto">
              <a:xfrm>
                <a:off x="5229531" y="6077037"/>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8" name="Rectangle 66">
                <a:extLst>
                  <a:ext uri="{FF2B5EF4-FFF2-40B4-BE49-F238E27FC236}">
                    <a16:creationId xmlns:a16="http://schemas.microsoft.com/office/drawing/2014/main" id="{D6736B0F-B5C3-499E-9464-46A934DC8C68}"/>
                  </a:ext>
                </a:extLst>
              </p:cNvPr>
              <p:cNvSpPr>
                <a:spLocks noChangeArrowheads="1"/>
              </p:cNvSpPr>
              <p:nvPr/>
            </p:nvSpPr>
            <p:spPr bwMode="auto">
              <a:xfrm>
                <a:off x="5316407"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9" name="Rectangle 67">
                <a:extLst>
                  <a:ext uri="{FF2B5EF4-FFF2-40B4-BE49-F238E27FC236}">
                    <a16:creationId xmlns:a16="http://schemas.microsoft.com/office/drawing/2014/main" id="{D46237DE-9778-479E-BD38-673865D9736E}"/>
                  </a:ext>
                </a:extLst>
              </p:cNvPr>
              <p:cNvSpPr>
                <a:spLocks noChangeArrowheads="1"/>
              </p:cNvSpPr>
              <p:nvPr/>
            </p:nvSpPr>
            <p:spPr bwMode="auto">
              <a:xfrm>
                <a:off x="5058372"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0" name="Rectangle 68">
                <a:extLst>
                  <a:ext uri="{FF2B5EF4-FFF2-40B4-BE49-F238E27FC236}">
                    <a16:creationId xmlns:a16="http://schemas.microsoft.com/office/drawing/2014/main" id="{25E8C0CA-467B-4E34-BFC8-734034690EAD}"/>
                  </a:ext>
                </a:extLst>
              </p:cNvPr>
              <p:cNvSpPr>
                <a:spLocks noChangeArrowheads="1"/>
              </p:cNvSpPr>
              <p:nvPr/>
            </p:nvSpPr>
            <p:spPr bwMode="auto">
              <a:xfrm>
                <a:off x="5144600" y="6189731"/>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1" name="Rectangle 69">
                <a:extLst>
                  <a:ext uri="{FF2B5EF4-FFF2-40B4-BE49-F238E27FC236}">
                    <a16:creationId xmlns:a16="http://schemas.microsoft.com/office/drawing/2014/main" id="{44A6FEC9-9C46-41CA-A92A-4966E1C80DAB}"/>
                  </a:ext>
                </a:extLst>
              </p:cNvPr>
              <p:cNvSpPr>
                <a:spLocks noChangeArrowheads="1"/>
              </p:cNvSpPr>
              <p:nvPr/>
            </p:nvSpPr>
            <p:spPr bwMode="auto">
              <a:xfrm>
                <a:off x="5229531" y="6189731"/>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2" name="Rectangle 70">
                <a:extLst>
                  <a:ext uri="{FF2B5EF4-FFF2-40B4-BE49-F238E27FC236}">
                    <a16:creationId xmlns:a16="http://schemas.microsoft.com/office/drawing/2014/main" id="{1F5E4794-9C35-4995-9C2F-A3AD02D3030B}"/>
                  </a:ext>
                </a:extLst>
              </p:cNvPr>
              <p:cNvSpPr>
                <a:spLocks noChangeArrowheads="1"/>
              </p:cNvSpPr>
              <p:nvPr/>
            </p:nvSpPr>
            <p:spPr bwMode="auto">
              <a:xfrm>
                <a:off x="5316407"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3" name="Rectangle 71">
                <a:extLst>
                  <a:ext uri="{FF2B5EF4-FFF2-40B4-BE49-F238E27FC236}">
                    <a16:creationId xmlns:a16="http://schemas.microsoft.com/office/drawing/2014/main" id="{5D82EBFF-AEE7-4379-9B4E-86CF789E095C}"/>
                  </a:ext>
                </a:extLst>
              </p:cNvPr>
              <p:cNvSpPr>
                <a:spLocks noChangeArrowheads="1"/>
              </p:cNvSpPr>
              <p:nvPr/>
            </p:nvSpPr>
            <p:spPr bwMode="auto">
              <a:xfrm>
                <a:off x="5058372"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4" name="Rectangle 72">
                <a:extLst>
                  <a:ext uri="{FF2B5EF4-FFF2-40B4-BE49-F238E27FC236}">
                    <a16:creationId xmlns:a16="http://schemas.microsoft.com/office/drawing/2014/main" id="{006067E9-F951-4F8A-B25E-95D5F235DC78}"/>
                  </a:ext>
                </a:extLst>
              </p:cNvPr>
              <p:cNvSpPr>
                <a:spLocks noChangeArrowheads="1"/>
              </p:cNvSpPr>
              <p:nvPr/>
            </p:nvSpPr>
            <p:spPr bwMode="auto">
              <a:xfrm>
                <a:off x="514460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5" name="Rectangle 73">
                <a:extLst>
                  <a:ext uri="{FF2B5EF4-FFF2-40B4-BE49-F238E27FC236}">
                    <a16:creationId xmlns:a16="http://schemas.microsoft.com/office/drawing/2014/main" id="{3893E2E4-0166-4A45-A330-63A9203C6052}"/>
                  </a:ext>
                </a:extLst>
              </p:cNvPr>
              <p:cNvSpPr>
                <a:spLocks noChangeArrowheads="1"/>
              </p:cNvSpPr>
              <p:nvPr/>
            </p:nvSpPr>
            <p:spPr bwMode="auto">
              <a:xfrm>
                <a:off x="5229531"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6" name="Rectangle 74">
                <a:extLst>
                  <a:ext uri="{FF2B5EF4-FFF2-40B4-BE49-F238E27FC236}">
                    <a16:creationId xmlns:a16="http://schemas.microsoft.com/office/drawing/2014/main" id="{9902FA55-551A-4CB0-9160-7189E1CFEEB4}"/>
                  </a:ext>
                </a:extLst>
              </p:cNvPr>
              <p:cNvSpPr>
                <a:spLocks noChangeArrowheads="1"/>
              </p:cNvSpPr>
              <p:nvPr/>
            </p:nvSpPr>
            <p:spPr bwMode="auto">
              <a:xfrm>
                <a:off x="5316407"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7" name="Rectangle 75">
                <a:extLst>
                  <a:ext uri="{FF2B5EF4-FFF2-40B4-BE49-F238E27FC236}">
                    <a16:creationId xmlns:a16="http://schemas.microsoft.com/office/drawing/2014/main" id="{EA16DFE9-EE81-47D9-91DA-A0BB2F3131FD}"/>
                  </a:ext>
                </a:extLst>
              </p:cNvPr>
              <p:cNvSpPr>
                <a:spLocks noChangeArrowheads="1"/>
              </p:cNvSpPr>
              <p:nvPr/>
            </p:nvSpPr>
            <p:spPr bwMode="auto">
              <a:xfrm>
                <a:off x="5058372"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8" name="Rectangle 76">
                <a:extLst>
                  <a:ext uri="{FF2B5EF4-FFF2-40B4-BE49-F238E27FC236}">
                    <a16:creationId xmlns:a16="http://schemas.microsoft.com/office/drawing/2014/main" id="{B1863800-CCAF-40DA-9CA0-366FFA4B06D6}"/>
                  </a:ext>
                </a:extLst>
              </p:cNvPr>
              <p:cNvSpPr>
                <a:spLocks noChangeArrowheads="1"/>
              </p:cNvSpPr>
              <p:nvPr/>
            </p:nvSpPr>
            <p:spPr bwMode="auto">
              <a:xfrm>
                <a:off x="5144600" y="652583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9" name="Rectangle 77">
                <a:extLst>
                  <a:ext uri="{FF2B5EF4-FFF2-40B4-BE49-F238E27FC236}">
                    <a16:creationId xmlns:a16="http://schemas.microsoft.com/office/drawing/2014/main" id="{D336A520-51A8-48F4-8335-D40D377378E3}"/>
                  </a:ext>
                </a:extLst>
              </p:cNvPr>
              <p:cNvSpPr>
                <a:spLocks noChangeArrowheads="1"/>
              </p:cNvSpPr>
              <p:nvPr/>
            </p:nvSpPr>
            <p:spPr bwMode="auto">
              <a:xfrm>
                <a:off x="5229531" y="652583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0" name="Rectangle 78">
                <a:extLst>
                  <a:ext uri="{FF2B5EF4-FFF2-40B4-BE49-F238E27FC236}">
                    <a16:creationId xmlns:a16="http://schemas.microsoft.com/office/drawing/2014/main" id="{C1C14B1A-FFF4-493E-93CC-BAE610C5F76D}"/>
                  </a:ext>
                </a:extLst>
              </p:cNvPr>
              <p:cNvSpPr>
                <a:spLocks noChangeArrowheads="1"/>
              </p:cNvSpPr>
              <p:nvPr/>
            </p:nvSpPr>
            <p:spPr bwMode="auto">
              <a:xfrm>
                <a:off x="5316407"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1" name="Rectangle 79">
                <a:extLst>
                  <a:ext uri="{FF2B5EF4-FFF2-40B4-BE49-F238E27FC236}">
                    <a16:creationId xmlns:a16="http://schemas.microsoft.com/office/drawing/2014/main" id="{7A6B7B97-33FE-4089-945E-CAD4C1C34B7A}"/>
                  </a:ext>
                </a:extLst>
              </p:cNvPr>
              <p:cNvSpPr>
                <a:spLocks noChangeArrowheads="1"/>
              </p:cNvSpPr>
              <p:nvPr/>
            </p:nvSpPr>
            <p:spPr bwMode="auto">
              <a:xfrm>
                <a:off x="5058372"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2" name="Rectangle 80">
                <a:extLst>
                  <a:ext uri="{FF2B5EF4-FFF2-40B4-BE49-F238E27FC236}">
                    <a16:creationId xmlns:a16="http://schemas.microsoft.com/office/drawing/2014/main" id="{77503C3E-FAFB-4596-9340-57454ADEDFF6}"/>
                  </a:ext>
                </a:extLst>
              </p:cNvPr>
              <p:cNvSpPr>
                <a:spLocks noChangeArrowheads="1"/>
              </p:cNvSpPr>
              <p:nvPr/>
            </p:nvSpPr>
            <p:spPr bwMode="auto">
              <a:xfrm>
                <a:off x="5144600" y="640984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3" name="Rectangle 81">
                <a:extLst>
                  <a:ext uri="{FF2B5EF4-FFF2-40B4-BE49-F238E27FC236}">
                    <a16:creationId xmlns:a16="http://schemas.microsoft.com/office/drawing/2014/main" id="{518F2B85-19BF-4146-9E9D-32C1D6573288}"/>
                  </a:ext>
                </a:extLst>
              </p:cNvPr>
              <p:cNvSpPr>
                <a:spLocks noChangeArrowheads="1"/>
              </p:cNvSpPr>
              <p:nvPr/>
            </p:nvSpPr>
            <p:spPr bwMode="auto">
              <a:xfrm>
                <a:off x="5229531" y="640984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4" name="Rectangle 82">
                <a:extLst>
                  <a:ext uri="{FF2B5EF4-FFF2-40B4-BE49-F238E27FC236}">
                    <a16:creationId xmlns:a16="http://schemas.microsoft.com/office/drawing/2014/main" id="{5570C573-DF05-4C65-932F-76B06103B0E5}"/>
                  </a:ext>
                </a:extLst>
              </p:cNvPr>
              <p:cNvSpPr>
                <a:spLocks noChangeArrowheads="1"/>
              </p:cNvSpPr>
              <p:nvPr/>
            </p:nvSpPr>
            <p:spPr bwMode="auto">
              <a:xfrm>
                <a:off x="5316407"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5" name="Rectangle 83">
                <a:extLst>
                  <a:ext uri="{FF2B5EF4-FFF2-40B4-BE49-F238E27FC236}">
                    <a16:creationId xmlns:a16="http://schemas.microsoft.com/office/drawing/2014/main" id="{0CB3E6BF-A1E4-48D0-BD27-EA05EFFA52A1}"/>
                  </a:ext>
                </a:extLst>
              </p:cNvPr>
              <p:cNvSpPr>
                <a:spLocks noChangeArrowheads="1"/>
              </p:cNvSpPr>
              <p:nvPr/>
            </p:nvSpPr>
            <p:spPr bwMode="auto">
              <a:xfrm>
                <a:off x="5058372"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6" name="Rectangle 84">
                <a:extLst>
                  <a:ext uri="{FF2B5EF4-FFF2-40B4-BE49-F238E27FC236}">
                    <a16:creationId xmlns:a16="http://schemas.microsoft.com/office/drawing/2014/main" id="{435F43F2-8977-4C23-A3F7-04AA8CA67541}"/>
                  </a:ext>
                </a:extLst>
              </p:cNvPr>
              <p:cNvSpPr>
                <a:spLocks noChangeArrowheads="1"/>
              </p:cNvSpPr>
              <p:nvPr/>
            </p:nvSpPr>
            <p:spPr bwMode="auto">
              <a:xfrm>
                <a:off x="5144600" y="664314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7" name="Rectangle 85">
                <a:extLst>
                  <a:ext uri="{FF2B5EF4-FFF2-40B4-BE49-F238E27FC236}">
                    <a16:creationId xmlns:a16="http://schemas.microsoft.com/office/drawing/2014/main" id="{6A08144B-5A0A-420D-9704-5CE575ECD6B0}"/>
                  </a:ext>
                </a:extLst>
              </p:cNvPr>
              <p:cNvSpPr>
                <a:spLocks noChangeArrowheads="1"/>
              </p:cNvSpPr>
              <p:nvPr/>
            </p:nvSpPr>
            <p:spPr bwMode="auto">
              <a:xfrm>
                <a:off x="5229531" y="664314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8" name="Rectangle 86">
                <a:extLst>
                  <a:ext uri="{FF2B5EF4-FFF2-40B4-BE49-F238E27FC236}">
                    <a16:creationId xmlns:a16="http://schemas.microsoft.com/office/drawing/2014/main" id="{380FC0F2-59F6-4972-876B-D3D445571BB2}"/>
                  </a:ext>
                </a:extLst>
              </p:cNvPr>
              <p:cNvSpPr>
                <a:spLocks noChangeArrowheads="1"/>
              </p:cNvSpPr>
              <p:nvPr/>
            </p:nvSpPr>
            <p:spPr bwMode="auto">
              <a:xfrm>
                <a:off x="5316407"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9" name="Rectangle 87">
                <a:extLst>
                  <a:ext uri="{FF2B5EF4-FFF2-40B4-BE49-F238E27FC236}">
                    <a16:creationId xmlns:a16="http://schemas.microsoft.com/office/drawing/2014/main" id="{976D323C-60B8-488A-950B-FA5601E158D7}"/>
                  </a:ext>
                </a:extLst>
              </p:cNvPr>
              <p:cNvSpPr>
                <a:spLocks noChangeArrowheads="1"/>
              </p:cNvSpPr>
              <p:nvPr/>
            </p:nvSpPr>
            <p:spPr bwMode="auto">
              <a:xfrm>
                <a:off x="5058372" y="6759135"/>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0" name="Rectangle 88">
                <a:extLst>
                  <a:ext uri="{FF2B5EF4-FFF2-40B4-BE49-F238E27FC236}">
                    <a16:creationId xmlns:a16="http://schemas.microsoft.com/office/drawing/2014/main" id="{03253B84-EDFD-407D-BE52-D111685AB5EF}"/>
                  </a:ext>
                </a:extLst>
              </p:cNvPr>
              <p:cNvSpPr>
                <a:spLocks noChangeArrowheads="1"/>
              </p:cNvSpPr>
              <p:nvPr/>
            </p:nvSpPr>
            <p:spPr bwMode="auto">
              <a:xfrm>
                <a:off x="5144600" y="6759135"/>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1" name="Rectangle 89">
                <a:extLst>
                  <a:ext uri="{FF2B5EF4-FFF2-40B4-BE49-F238E27FC236}">
                    <a16:creationId xmlns:a16="http://schemas.microsoft.com/office/drawing/2014/main" id="{1E6FD56E-D03D-4935-B072-9622033940B4}"/>
                  </a:ext>
                </a:extLst>
              </p:cNvPr>
              <p:cNvSpPr>
                <a:spLocks noChangeArrowheads="1"/>
              </p:cNvSpPr>
              <p:nvPr/>
            </p:nvSpPr>
            <p:spPr bwMode="auto">
              <a:xfrm>
                <a:off x="5229531" y="6759135"/>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2" name="Rectangle 90">
                <a:extLst>
                  <a:ext uri="{FF2B5EF4-FFF2-40B4-BE49-F238E27FC236}">
                    <a16:creationId xmlns:a16="http://schemas.microsoft.com/office/drawing/2014/main" id="{EC2DE941-4EED-4A9E-A892-DAF0F37F4D73}"/>
                  </a:ext>
                </a:extLst>
              </p:cNvPr>
              <p:cNvSpPr>
                <a:spLocks noChangeArrowheads="1"/>
              </p:cNvSpPr>
              <p:nvPr/>
            </p:nvSpPr>
            <p:spPr bwMode="auto">
              <a:xfrm>
                <a:off x="5316407" y="6759135"/>
                <a:ext cx="38252" cy="751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3" name="Rectangle 91">
                <a:extLst>
                  <a:ext uri="{FF2B5EF4-FFF2-40B4-BE49-F238E27FC236}">
                    <a16:creationId xmlns:a16="http://schemas.microsoft.com/office/drawing/2014/main" id="{8467BA52-5A6E-4D85-95F2-D447B1F5E4C2}"/>
                  </a:ext>
                </a:extLst>
              </p:cNvPr>
              <p:cNvSpPr>
                <a:spLocks noChangeArrowheads="1"/>
              </p:cNvSpPr>
              <p:nvPr/>
            </p:nvSpPr>
            <p:spPr bwMode="auto">
              <a:xfrm>
                <a:off x="5058372"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4" name="Rectangle 92">
                <a:extLst>
                  <a:ext uri="{FF2B5EF4-FFF2-40B4-BE49-F238E27FC236}">
                    <a16:creationId xmlns:a16="http://schemas.microsoft.com/office/drawing/2014/main" id="{2BE329FC-10FE-476A-A062-B05D626B4E89}"/>
                  </a:ext>
                </a:extLst>
              </p:cNvPr>
              <p:cNvSpPr>
                <a:spLocks noChangeArrowheads="1"/>
              </p:cNvSpPr>
              <p:nvPr/>
            </p:nvSpPr>
            <p:spPr bwMode="auto">
              <a:xfrm>
                <a:off x="5144600" y="6875125"/>
                <a:ext cx="38900"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5" name="Rectangle 93">
                <a:extLst>
                  <a:ext uri="{FF2B5EF4-FFF2-40B4-BE49-F238E27FC236}">
                    <a16:creationId xmlns:a16="http://schemas.microsoft.com/office/drawing/2014/main" id="{D42A0B69-2AF8-4DAE-89E5-039222D8124F}"/>
                  </a:ext>
                </a:extLst>
              </p:cNvPr>
              <p:cNvSpPr>
                <a:spLocks noChangeArrowheads="1"/>
              </p:cNvSpPr>
              <p:nvPr/>
            </p:nvSpPr>
            <p:spPr bwMode="auto">
              <a:xfrm>
                <a:off x="5229531" y="6875125"/>
                <a:ext cx="40196"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6" name="Rectangle 94">
                <a:extLst>
                  <a:ext uri="{FF2B5EF4-FFF2-40B4-BE49-F238E27FC236}">
                    <a16:creationId xmlns:a16="http://schemas.microsoft.com/office/drawing/2014/main" id="{67625717-D42E-4EA9-804E-0ACC2E06BD2E}"/>
                  </a:ext>
                </a:extLst>
              </p:cNvPr>
              <p:cNvSpPr>
                <a:spLocks noChangeArrowheads="1"/>
              </p:cNvSpPr>
              <p:nvPr/>
            </p:nvSpPr>
            <p:spPr bwMode="auto">
              <a:xfrm>
                <a:off x="5316407"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7" name="Rectangle 95">
                <a:extLst>
                  <a:ext uri="{FF2B5EF4-FFF2-40B4-BE49-F238E27FC236}">
                    <a16:creationId xmlns:a16="http://schemas.microsoft.com/office/drawing/2014/main" id="{DB98DEFA-05CC-4FB1-A7A6-617153133757}"/>
                  </a:ext>
                </a:extLst>
              </p:cNvPr>
              <p:cNvSpPr>
                <a:spLocks noChangeArrowheads="1"/>
              </p:cNvSpPr>
              <p:nvPr/>
            </p:nvSpPr>
            <p:spPr bwMode="auto">
              <a:xfrm>
                <a:off x="4766622" y="6303744"/>
                <a:ext cx="39549"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8" name="Rectangle 96">
                <a:extLst>
                  <a:ext uri="{FF2B5EF4-FFF2-40B4-BE49-F238E27FC236}">
                    <a16:creationId xmlns:a16="http://schemas.microsoft.com/office/drawing/2014/main" id="{5C28E7E6-B09D-40CE-8278-1DA6A90895E0}"/>
                  </a:ext>
                </a:extLst>
              </p:cNvPr>
              <p:cNvSpPr>
                <a:spLocks noChangeArrowheads="1"/>
              </p:cNvSpPr>
              <p:nvPr/>
            </p:nvSpPr>
            <p:spPr bwMode="auto">
              <a:xfrm>
                <a:off x="485285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9" name="Rectangle 97">
                <a:extLst>
                  <a:ext uri="{FF2B5EF4-FFF2-40B4-BE49-F238E27FC236}">
                    <a16:creationId xmlns:a16="http://schemas.microsoft.com/office/drawing/2014/main" id="{5D486D60-B7AA-442A-A7B5-0C801DA65D10}"/>
                  </a:ext>
                </a:extLst>
              </p:cNvPr>
              <p:cNvSpPr>
                <a:spLocks noChangeArrowheads="1"/>
              </p:cNvSpPr>
              <p:nvPr/>
            </p:nvSpPr>
            <p:spPr bwMode="auto">
              <a:xfrm>
                <a:off x="4937782"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0" name="Rectangle 98">
                <a:extLst>
                  <a:ext uri="{FF2B5EF4-FFF2-40B4-BE49-F238E27FC236}">
                    <a16:creationId xmlns:a16="http://schemas.microsoft.com/office/drawing/2014/main" id="{7EBA2552-6A29-4C26-BF2B-E358B79A1371}"/>
                  </a:ext>
                </a:extLst>
              </p:cNvPr>
              <p:cNvSpPr>
                <a:spLocks noChangeArrowheads="1"/>
              </p:cNvSpPr>
              <p:nvPr/>
            </p:nvSpPr>
            <p:spPr bwMode="auto">
              <a:xfrm>
                <a:off x="4766622" y="6417757"/>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1" name="Rectangle 99">
                <a:extLst>
                  <a:ext uri="{FF2B5EF4-FFF2-40B4-BE49-F238E27FC236}">
                    <a16:creationId xmlns:a16="http://schemas.microsoft.com/office/drawing/2014/main" id="{13D54052-9194-405D-BE54-FA1C3AE34FCD}"/>
                  </a:ext>
                </a:extLst>
              </p:cNvPr>
              <p:cNvSpPr>
                <a:spLocks noChangeArrowheads="1"/>
              </p:cNvSpPr>
              <p:nvPr/>
            </p:nvSpPr>
            <p:spPr bwMode="auto">
              <a:xfrm>
                <a:off x="4852850" y="6417757"/>
                <a:ext cx="38900"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2" name="Rectangle 100">
                <a:extLst>
                  <a:ext uri="{FF2B5EF4-FFF2-40B4-BE49-F238E27FC236}">
                    <a16:creationId xmlns:a16="http://schemas.microsoft.com/office/drawing/2014/main" id="{7F3562D6-34DB-48D1-BB93-2A14CF34FB89}"/>
                  </a:ext>
                </a:extLst>
              </p:cNvPr>
              <p:cNvSpPr>
                <a:spLocks noChangeArrowheads="1"/>
              </p:cNvSpPr>
              <p:nvPr/>
            </p:nvSpPr>
            <p:spPr bwMode="auto">
              <a:xfrm>
                <a:off x="4937782" y="6417757"/>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3" name="Rectangle 101">
                <a:extLst>
                  <a:ext uri="{FF2B5EF4-FFF2-40B4-BE49-F238E27FC236}">
                    <a16:creationId xmlns:a16="http://schemas.microsoft.com/office/drawing/2014/main" id="{40818A12-3FBF-48D4-A203-723306D0B89B}"/>
                  </a:ext>
                </a:extLst>
              </p:cNvPr>
              <p:cNvSpPr>
                <a:spLocks noChangeArrowheads="1"/>
              </p:cNvSpPr>
              <p:nvPr/>
            </p:nvSpPr>
            <p:spPr bwMode="auto">
              <a:xfrm>
                <a:off x="4766622" y="6523861"/>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4" name="Rectangle 102">
                <a:extLst>
                  <a:ext uri="{FF2B5EF4-FFF2-40B4-BE49-F238E27FC236}">
                    <a16:creationId xmlns:a16="http://schemas.microsoft.com/office/drawing/2014/main" id="{456EE1CC-26A2-4588-87F1-E5C7327236A5}"/>
                  </a:ext>
                </a:extLst>
              </p:cNvPr>
              <p:cNvSpPr>
                <a:spLocks noChangeArrowheads="1"/>
              </p:cNvSpPr>
              <p:nvPr/>
            </p:nvSpPr>
            <p:spPr bwMode="auto">
              <a:xfrm>
                <a:off x="4852850" y="6523861"/>
                <a:ext cx="38900"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5" name="Rectangle 103">
                <a:extLst>
                  <a:ext uri="{FF2B5EF4-FFF2-40B4-BE49-F238E27FC236}">
                    <a16:creationId xmlns:a16="http://schemas.microsoft.com/office/drawing/2014/main" id="{B8051264-33A5-46DF-A25C-B72E3FCCE917}"/>
                  </a:ext>
                </a:extLst>
              </p:cNvPr>
              <p:cNvSpPr>
                <a:spLocks noChangeArrowheads="1"/>
              </p:cNvSpPr>
              <p:nvPr/>
            </p:nvSpPr>
            <p:spPr bwMode="auto">
              <a:xfrm>
                <a:off x="4937782" y="6523861"/>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6" name="Rectangle 104">
                <a:extLst>
                  <a:ext uri="{FF2B5EF4-FFF2-40B4-BE49-F238E27FC236}">
                    <a16:creationId xmlns:a16="http://schemas.microsoft.com/office/drawing/2014/main" id="{F228DA24-3404-4A28-9459-A67FF56A7825}"/>
                  </a:ext>
                </a:extLst>
              </p:cNvPr>
              <p:cNvSpPr>
                <a:spLocks noChangeArrowheads="1"/>
              </p:cNvSpPr>
              <p:nvPr/>
            </p:nvSpPr>
            <p:spPr bwMode="auto">
              <a:xfrm>
                <a:off x="4766622" y="6629965"/>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7" name="Rectangle 105">
                <a:extLst>
                  <a:ext uri="{FF2B5EF4-FFF2-40B4-BE49-F238E27FC236}">
                    <a16:creationId xmlns:a16="http://schemas.microsoft.com/office/drawing/2014/main" id="{C5454B6C-C188-4965-9AA7-56695A55A256}"/>
                  </a:ext>
                </a:extLst>
              </p:cNvPr>
              <p:cNvSpPr>
                <a:spLocks noChangeArrowheads="1"/>
              </p:cNvSpPr>
              <p:nvPr/>
            </p:nvSpPr>
            <p:spPr bwMode="auto">
              <a:xfrm>
                <a:off x="4852850" y="6629965"/>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8" name="Rectangle 106">
                <a:extLst>
                  <a:ext uri="{FF2B5EF4-FFF2-40B4-BE49-F238E27FC236}">
                    <a16:creationId xmlns:a16="http://schemas.microsoft.com/office/drawing/2014/main" id="{3749C0A0-40A4-485A-893E-ACD3755E4977}"/>
                  </a:ext>
                </a:extLst>
              </p:cNvPr>
              <p:cNvSpPr>
                <a:spLocks noChangeArrowheads="1"/>
              </p:cNvSpPr>
              <p:nvPr/>
            </p:nvSpPr>
            <p:spPr bwMode="auto">
              <a:xfrm>
                <a:off x="4937782" y="6629965"/>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9" name="Rectangle 107">
                <a:extLst>
                  <a:ext uri="{FF2B5EF4-FFF2-40B4-BE49-F238E27FC236}">
                    <a16:creationId xmlns:a16="http://schemas.microsoft.com/office/drawing/2014/main" id="{B78EF1E0-68D2-4B8E-BBEA-74EED83664B2}"/>
                  </a:ext>
                </a:extLst>
              </p:cNvPr>
              <p:cNvSpPr>
                <a:spLocks noChangeArrowheads="1"/>
              </p:cNvSpPr>
              <p:nvPr/>
            </p:nvSpPr>
            <p:spPr bwMode="auto">
              <a:xfrm>
                <a:off x="4766622" y="6736070"/>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0" name="Rectangle 108">
                <a:extLst>
                  <a:ext uri="{FF2B5EF4-FFF2-40B4-BE49-F238E27FC236}">
                    <a16:creationId xmlns:a16="http://schemas.microsoft.com/office/drawing/2014/main" id="{1D6ABCA4-97D1-4157-AF4C-CF50BC637B39}"/>
                  </a:ext>
                </a:extLst>
              </p:cNvPr>
              <p:cNvSpPr>
                <a:spLocks noChangeArrowheads="1"/>
              </p:cNvSpPr>
              <p:nvPr/>
            </p:nvSpPr>
            <p:spPr bwMode="auto">
              <a:xfrm>
                <a:off x="4852850" y="6736070"/>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1" name="Rectangle 109">
                <a:extLst>
                  <a:ext uri="{FF2B5EF4-FFF2-40B4-BE49-F238E27FC236}">
                    <a16:creationId xmlns:a16="http://schemas.microsoft.com/office/drawing/2014/main" id="{72EAB38D-BF4C-42FF-94E1-4B391ACC6B0F}"/>
                  </a:ext>
                </a:extLst>
              </p:cNvPr>
              <p:cNvSpPr>
                <a:spLocks noChangeArrowheads="1"/>
              </p:cNvSpPr>
              <p:nvPr/>
            </p:nvSpPr>
            <p:spPr bwMode="auto">
              <a:xfrm>
                <a:off x="4937782" y="6736070"/>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2" name="Rectangle 110">
                <a:extLst>
                  <a:ext uri="{FF2B5EF4-FFF2-40B4-BE49-F238E27FC236}">
                    <a16:creationId xmlns:a16="http://schemas.microsoft.com/office/drawing/2014/main" id="{8F00F289-51FB-48AB-A77B-E7381F6FCFDA}"/>
                  </a:ext>
                </a:extLst>
              </p:cNvPr>
              <p:cNvSpPr>
                <a:spLocks noChangeArrowheads="1"/>
              </p:cNvSpPr>
              <p:nvPr/>
            </p:nvSpPr>
            <p:spPr bwMode="auto">
              <a:xfrm>
                <a:off x="4766622" y="6842173"/>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3" name="Rectangle 111">
                <a:extLst>
                  <a:ext uri="{FF2B5EF4-FFF2-40B4-BE49-F238E27FC236}">
                    <a16:creationId xmlns:a16="http://schemas.microsoft.com/office/drawing/2014/main" id="{C6F63B59-EB4F-4387-803B-95579B7395FB}"/>
                  </a:ext>
                </a:extLst>
              </p:cNvPr>
              <p:cNvSpPr>
                <a:spLocks noChangeArrowheads="1"/>
              </p:cNvSpPr>
              <p:nvPr/>
            </p:nvSpPr>
            <p:spPr bwMode="auto">
              <a:xfrm>
                <a:off x="4852850" y="6842173"/>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4" name="Rectangle 112">
                <a:extLst>
                  <a:ext uri="{FF2B5EF4-FFF2-40B4-BE49-F238E27FC236}">
                    <a16:creationId xmlns:a16="http://schemas.microsoft.com/office/drawing/2014/main" id="{BADE9FBE-01AF-47F3-A3A5-F3DDF3FAB732}"/>
                  </a:ext>
                </a:extLst>
              </p:cNvPr>
              <p:cNvSpPr>
                <a:spLocks noChangeArrowheads="1"/>
              </p:cNvSpPr>
              <p:nvPr/>
            </p:nvSpPr>
            <p:spPr bwMode="auto">
              <a:xfrm>
                <a:off x="4937782" y="6842173"/>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5" name="Rectangle 113">
                <a:extLst>
                  <a:ext uri="{FF2B5EF4-FFF2-40B4-BE49-F238E27FC236}">
                    <a16:creationId xmlns:a16="http://schemas.microsoft.com/office/drawing/2014/main" id="{8507E5E5-E03C-4D1F-80F1-C63E66D5F9A0}"/>
                  </a:ext>
                </a:extLst>
              </p:cNvPr>
              <p:cNvSpPr>
                <a:spLocks noChangeArrowheads="1"/>
              </p:cNvSpPr>
              <p:nvPr/>
            </p:nvSpPr>
            <p:spPr bwMode="auto">
              <a:xfrm>
                <a:off x="5229531" y="5464796"/>
                <a:ext cx="125128"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6" name="Rectangle 114">
                <a:extLst>
                  <a:ext uri="{FF2B5EF4-FFF2-40B4-BE49-F238E27FC236}">
                    <a16:creationId xmlns:a16="http://schemas.microsoft.com/office/drawing/2014/main" id="{8134063D-3375-439D-80C9-E39A2BE022A2}"/>
                  </a:ext>
                </a:extLst>
              </p:cNvPr>
              <p:cNvSpPr>
                <a:spLocks noChangeArrowheads="1"/>
              </p:cNvSpPr>
              <p:nvPr/>
            </p:nvSpPr>
            <p:spPr bwMode="auto">
              <a:xfrm>
                <a:off x="5096622" y="5417345"/>
                <a:ext cx="25933" cy="12258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37" name="Group 136">
                <a:extLst>
                  <a:ext uri="{FF2B5EF4-FFF2-40B4-BE49-F238E27FC236}">
                    <a16:creationId xmlns:a16="http://schemas.microsoft.com/office/drawing/2014/main" id="{C29E58B3-835F-4FF9-B471-D9ACC4105670}"/>
                  </a:ext>
                </a:extLst>
              </p:cNvPr>
              <p:cNvGrpSpPr/>
              <p:nvPr/>
            </p:nvGrpSpPr>
            <p:grpSpPr>
              <a:xfrm>
                <a:off x="3739016" y="5399551"/>
                <a:ext cx="386406" cy="1590905"/>
                <a:chOff x="3384549" y="5127886"/>
                <a:chExt cx="452221" cy="1861877"/>
              </a:xfrm>
            </p:grpSpPr>
            <p:sp>
              <p:nvSpPr>
                <p:cNvPr id="150" name="Rectangle 116">
                  <a:extLst>
                    <a:ext uri="{FF2B5EF4-FFF2-40B4-BE49-F238E27FC236}">
                      <a16:creationId xmlns:a16="http://schemas.microsoft.com/office/drawing/2014/main" id="{3CD7819E-F9ED-4D78-8538-8736E7518003}"/>
                    </a:ext>
                  </a:extLst>
                </p:cNvPr>
                <p:cNvSpPr>
                  <a:spLocks noChangeArrowheads="1"/>
                </p:cNvSpPr>
                <p:nvPr/>
              </p:nvSpPr>
              <p:spPr bwMode="auto">
                <a:xfrm>
                  <a:off x="3384549" y="6145979"/>
                  <a:ext cx="183620" cy="84378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1" name="Rectangle 117">
                  <a:extLst>
                    <a:ext uri="{FF2B5EF4-FFF2-40B4-BE49-F238E27FC236}">
                      <a16:creationId xmlns:a16="http://schemas.microsoft.com/office/drawing/2014/main" id="{A0968F19-0C50-4721-AB81-F6621A74E937}"/>
                    </a:ext>
                  </a:extLst>
                </p:cNvPr>
                <p:cNvSpPr>
                  <a:spLocks noChangeArrowheads="1"/>
                </p:cNvSpPr>
                <p:nvPr/>
              </p:nvSpPr>
              <p:spPr bwMode="auto">
                <a:xfrm>
                  <a:off x="3474083" y="5664699"/>
                  <a:ext cx="362687" cy="132506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2" name="Freeform 118">
                  <a:extLst>
                    <a:ext uri="{FF2B5EF4-FFF2-40B4-BE49-F238E27FC236}">
                      <a16:creationId xmlns:a16="http://schemas.microsoft.com/office/drawing/2014/main" id="{15B96C32-FE39-4E7A-9E82-F300E87C0CE4}"/>
                    </a:ext>
                  </a:extLst>
                </p:cNvPr>
                <p:cNvSpPr>
                  <a:spLocks/>
                </p:cNvSpPr>
                <p:nvPr/>
              </p:nvSpPr>
              <p:spPr bwMode="auto">
                <a:xfrm>
                  <a:off x="3562099" y="5531267"/>
                  <a:ext cx="185896" cy="133432"/>
                </a:xfrm>
                <a:custGeom>
                  <a:avLst/>
                  <a:gdLst>
                    <a:gd name="T0" fmla="*/ 181 w 245"/>
                    <a:gd name="T1" fmla="*/ 0 h 173"/>
                    <a:gd name="T2" fmla="*/ 65 w 245"/>
                    <a:gd name="T3" fmla="*/ 0 h 173"/>
                    <a:gd name="T4" fmla="*/ 0 w 245"/>
                    <a:gd name="T5" fmla="*/ 173 h 173"/>
                    <a:gd name="T6" fmla="*/ 245 w 245"/>
                    <a:gd name="T7" fmla="*/ 173 h 173"/>
                    <a:gd name="T8" fmla="*/ 181 w 245"/>
                    <a:gd name="T9" fmla="*/ 0 h 173"/>
                  </a:gdLst>
                  <a:ahLst/>
                  <a:cxnLst>
                    <a:cxn ang="0">
                      <a:pos x="T0" y="T1"/>
                    </a:cxn>
                    <a:cxn ang="0">
                      <a:pos x="T2" y="T3"/>
                    </a:cxn>
                    <a:cxn ang="0">
                      <a:pos x="T4" y="T5"/>
                    </a:cxn>
                    <a:cxn ang="0">
                      <a:pos x="T6" y="T7"/>
                    </a:cxn>
                    <a:cxn ang="0">
                      <a:pos x="T8" y="T9"/>
                    </a:cxn>
                  </a:cxnLst>
                  <a:rect l="0" t="0" r="r" b="b"/>
                  <a:pathLst>
                    <a:path w="245" h="173">
                      <a:moveTo>
                        <a:pt x="181" y="0"/>
                      </a:moveTo>
                      <a:lnTo>
                        <a:pt x="65" y="0"/>
                      </a:lnTo>
                      <a:lnTo>
                        <a:pt x="0" y="173"/>
                      </a:lnTo>
                      <a:lnTo>
                        <a:pt x="245" y="173"/>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3" name="Rectangle 119">
                  <a:extLst>
                    <a:ext uri="{FF2B5EF4-FFF2-40B4-BE49-F238E27FC236}">
                      <a16:creationId xmlns:a16="http://schemas.microsoft.com/office/drawing/2014/main" id="{59CB7E9D-8E52-4F8A-A4E1-9B55066D3954}"/>
                    </a:ext>
                  </a:extLst>
                </p:cNvPr>
                <p:cNvSpPr>
                  <a:spLocks noChangeArrowheads="1"/>
                </p:cNvSpPr>
                <p:nvPr/>
              </p:nvSpPr>
              <p:spPr bwMode="auto">
                <a:xfrm>
                  <a:off x="3639492" y="5127886"/>
                  <a:ext cx="31868" cy="46199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4" name="Rectangle 120">
                  <a:extLst>
                    <a:ext uri="{FF2B5EF4-FFF2-40B4-BE49-F238E27FC236}">
                      <a16:creationId xmlns:a16="http://schemas.microsoft.com/office/drawing/2014/main" id="{137C10EC-BF08-4DC7-8659-A7A40CD90DC8}"/>
                    </a:ext>
                  </a:extLst>
                </p:cNvPr>
                <p:cNvSpPr>
                  <a:spLocks noChangeArrowheads="1"/>
                </p:cNvSpPr>
                <p:nvPr/>
              </p:nvSpPr>
              <p:spPr bwMode="auto">
                <a:xfrm>
                  <a:off x="3521126"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5" name="Rectangle 121">
                  <a:extLst>
                    <a:ext uri="{FF2B5EF4-FFF2-40B4-BE49-F238E27FC236}">
                      <a16:creationId xmlns:a16="http://schemas.microsoft.com/office/drawing/2014/main" id="{58B81C1E-7453-4702-AE6E-DAC9B9E92783}"/>
                    </a:ext>
                  </a:extLst>
                </p:cNvPr>
                <p:cNvSpPr>
                  <a:spLocks noChangeArrowheads="1"/>
                </p:cNvSpPr>
                <p:nvPr/>
              </p:nvSpPr>
              <p:spPr bwMode="auto">
                <a:xfrm>
                  <a:off x="3597761"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6" name="Rectangle 122">
                  <a:extLst>
                    <a:ext uri="{FF2B5EF4-FFF2-40B4-BE49-F238E27FC236}">
                      <a16:creationId xmlns:a16="http://schemas.microsoft.com/office/drawing/2014/main" id="{6C6F4A76-5929-489E-A609-45EE75F7422B}"/>
                    </a:ext>
                  </a:extLst>
                </p:cNvPr>
                <p:cNvSpPr>
                  <a:spLocks noChangeArrowheads="1"/>
                </p:cNvSpPr>
                <p:nvPr/>
              </p:nvSpPr>
              <p:spPr bwMode="auto">
                <a:xfrm>
                  <a:off x="3675154" y="5708662"/>
                  <a:ext cx="37179"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7" name="Rectangle 123">
                  <a:extLst>
                    <a:ext uri="{FF2B5EF4-FFF2-40B4-BE49-F238E27FC236}">
                      <a16:creationId xmlns:a16="http://schemas.microsoft.com/office/drawing/2014/main" id="{FB836F4D-F9EB-4A88-B102-634FDA8F5809}"/>
                    </a:ext>
                  </a:extLst>
                </p:cNvPr>
                <p:cNvSpPr>
                  <a:spLocks noChangeArrowheads="1"/>
                </p:cNvSpPr>
                <p:nvPr/>
              </p:nvSpPr>
              <p:spPr bwMode="auto">
                <a:xfrm>
                  <a:off x="3751789"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8" name="Rectangle 124">
                  <a:extLst>
                    <a:ext uri="{FF2B5EF4-FFF2-40B4-BE49-F238E27FC236}">
                      <a16:creationId xmlns:a16="http://schemas.microsoft.com/office/drawing/2014/main" id="{0ADE40A0-D498-44D3-84F9-4D89DE7A5FFF}"/>
                    </a:ext>
                  </a:extLst>
                </p:cNvPr>
                <p:cNvSpPr>
                  <a:spLocks noChangeArrowheads="1"/>
                </p:cNvSpPr>
                <p:nvPr/>
              </p:nvSpPr>
              <p:spPr bwMode="auto">
                <a:xfrm>
                  <a:off x="3521126"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9" name="Rectangle 125">
                  <a:extLst>
                    <a:ext uri="{FF2B5EF4-FFF2-40B4-BE49-F238E27FC236}">
                      <a16:creationId xmlns:a16="http://schemas.microsoft.com/office/drawing/2014/main" id="{787E4848-D62D-4393-AE1B-2ADC81D83908}"/>
                    </a:ext>
                  </a:extLst>
                </p:cNvPr>
                <p:cNvSpPr>
                  <a:spLocks noChangeArrowheads="1"/>
                </p:cNvSpPr>
                <p:nvPr/>
              </p:nvSpPr>
              <p:spPr bwMode="auto">
                <a:xfrm>
                  <a:off x="3597761" y="5832839"/>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0" name="Rectangle 126">
                  <a:extLst>
                    <a:ext uri="{FF2B5EF4-FFF2-40B4-BE49-F238E27FC236}">
                      <a16:creationId xmlns:a16="http://schemas.microsoft.com/office/drawing/2014/main" id="{40761999-26E4-4628-8CF7-39A61DA96E83}"/>
                    </a:ext>
                  </a:extLst>
                </p:cNvPr>
                <p:cNvSpPr>
                  <a:spLocks noChangeArrowheads="1"/>
                </p:cNvSpPr>
                <p:nvPr/>
              </p:nvSpPr>
              <p:spPr bwMode="auto">
                <a:xfrm>
                  <a:off x="3675154" y="5832839"/>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1" name="Rectangle 127">
                  <a:extLst>
                    <a:ext uri="{FF2B5EF4-FFF2-40B4-BE49-F238E27FC236}">
                      <a16:creationId xmlns:a16="http://schemas.microsoft.com/office/drawing/2014/main" id="{93ADA380-4126-48E9-BC03-A94CFB47F23B}"/>
                    </a:ext>
                  </a:extLst>
                </p:cNvPr>
                <p:cNvSpPr>
                  <a:spLocks noChangeArrowheads="1"/>
                </p:cNvSpPr>
                <p:nvPr/>
              </p:nvSpPr>
              <p:spPr bwMode="auto">
                <a:xfrm>
                  <a:off x="3751789"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2" name="Rectangle 128">
                  <a:extLst>
                    <a:ext uri="{FF2B5EF4-FFF2-40B4-BE49-F238E27FC236}">
                      <a16:creationId xmlns:a16="http://schemas.microsoft.com/office/drawing/2014/main" id="{F0AC7F31-7965-45A4-B505-262E3D251EBB}"/>
                    </a:ext>
                  </a:extLst>
                </p:cNvPr>
                <p:cNvSpPr>
                  <a:spLocks noChangeArrowheads="1"/>
                </p:cNvSpPr>
                <p:nvPr/>
              </p:nvSpPr>
              <p:spPr bwMode="auto">
                <a:xfrm>
                  <a:off x="3521126"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3" name="Rectangle 129">
                  <a:extLst>
                    <a:ext uri="{FF2B5EF4-FFF2-40B4-BE49-F238E27FC236}">
                      <a16:creationId xmlns:a16="http://schemas.microsoft.com/office/drawing/2014/main" id="{D901E36A-4E7B-47E7-9E0D-C18B5639419B}"/>
                    </a:ext>
                  </a:extLst>
                </p:cNvPr>
                <p:cNvSpPr>
                  <a:spLocks noChangeArrowheads="1"/>
                </p:cNvSpPr>
                <p:nvPr/>
              </p:nvSpPr>
              <p:spPr bwMode="auto">
                <a:xfrm>
                  <a:off x="3597761"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4" name="Rectangle 130">
                  <a:extLst>
                    <a:ext uri="{FF2B5EF4-FFF2-40B4-BE49-F238E27FC236}">
                      <a16:creationId xmlns:a16="http://schemas.microsoft.com/office/drawing/2014/main" id="{6E29499C-045B-40CB-9857-14A0DD86692B}"/>
                    </a:ext>
                  </a:extLst>
                </p:cNvPr>
                <p:cNvSpPr>
                  <a:spLocks noChangeArrowheads="1"/>
                </p:cNvSpPr>
                <p:nvPr/>
              </p:nvSpPr>
              <p:spPr bwMode="auto">
                <a:xfrm>
                  <a:off x="3675154" y="5957015"/>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5" name="Rectangle 131">
                  <a:extLst>
                    <a:ext uri="{FF2B5EF4-FFF2-40B4-BE49-F238E27FC236}">
                      <a16:creationId xmlns:a16="http://schemas.microsoft.com/office/drawing/2014/main" id="{B5D61231-87F9-4EEC-85AE-D8E5DF1E36E2}"/>
                    </a:ext>
                  </a:extLst>
                </p:cNvPr>
                <p:cNvSpPr>
                  <a:spLocks noChangeArrowheads="1"/>
                </p:cNvSpPr>
                <p:nvPr/>
              </p:nvSpPr>
              <p:spPr bwMode="auto">
                <a:xfrm>
                  <a:off x="3751789"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6" name="Rectangle 132">
                  <a:extLst>
                    <a:ext uri="{FF2B5EF4-FFF2-40B4-BE49-F238E27FC236}">
                      <a16:creationId xmlns:a16="http://schemas.microsoft.com/office/drawing/2014/main" id="{3A6435F8-592F-4751-8B53-823D57EC4FE1}"/>
                    </a:ext>
                  </a:extLst>
                </p:cNvPr>
                <p:cNvSpPr>
                  <a:spLocks noChangeArrowheads="1"/>
                </p:cNvSpPr>
                <p:nvPr/>
              </p:nvSpPr>
              <p:spPr bwMode="auto">
                <a:xfrm>
                  <a:off x="3521126"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7" name="Rectangle 133">
                  <a:extLst>
                    <a:ext uri="{FF2B5EF4-FFF2-40B4-BE49-F238E27FC236}">
                      <a16:creationId xmlns:a16="http://schemas.microsoft.com/office/drawing/2014/main" id="{454A9313-B679-46B6-B946-954672DB1D49}"/>
                    </a:ext>
                  </a:extLst>
                </p:cNvPr>
                <p:cNvSpPr>
                  <a:spLocks noChangeArrowheads="1"/>
                </p:cNvSpPr>
                <p:nvPr/>
              </p:nvSpPr>
              <p:spPr bwMode="auto">
                <a:xfrm>
                  <a:off x="3597761" y="6081192"/>
                  <a:ext cx="37938"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8" name="Rectangle 134">
                  <a:extLst>
                    <a:ext uri="{FF2B5EF4-FFF2-40B4-BE49-F238E27FC236}">
                      <a16:creationId xmlns:a16="http://schemas.microsoft.com/office/drawing/2014/main" id="{D35AB7F6-73AC-45A8-856D-23FA727B0750}"/>
                    </a:ext>
                  </a:extLst>
                </p:cNvPr>
                <p:cNvSpPr>
                  <a:spLocks noChangeArrowheads="1"/>
                </p:cNvSpPr>
                <p:nvPr/>
              </p:nvSpPr>
              <p:spPr bwMode="auto">
                <a:xfrm>
                  <a:off x="3675154" y="6081192"/>
                  <a:ext cx="37179"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9" name="Rectangle 135">
                  <a:extLst>
                    <a:ext uri="{FF2B5EF4-FFF2-40B4-BE49-F238E27FC236}">
                      <a16:creationId xmlns:a16="http://schemas.microsoft.com/office/drawing/2014/main" id="{DB8D77D5-1A77-463B-A3F8-BCCEBDCABF05}"/>
                    </a:ext>
                  </a:extLst>
                </p:cNvPr>
                <p:cNvSpPr>
                  <a:spLocks noChangeArrowheads="1"/>
                </p:cNvSpPr>
                <p:nvPr/>
              </p:nvSpPr>
              <p:spPr bwMode="auto">
                <a:xfrm>
                  <a:off x="3751789"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0" name="Rectangle 136">
                  <a:extLst>
                    <a:ext uri="{FF2B5EF4-FFF2-40B4-BE49-F238E27FC236}">
                      <a16:creationId xmlns:a16="http://schemas.microsoft.com/office/drawing/2014/main" id="{7828C3E5-1F61-4CA2-925C-F078DF058E05}"/>
                    </a:ext>
                  </a:extLst>
                </p:cNvPr>
                <p:cNvSpPr>
                  <a:spLocks noChangeArrowheads="1"/>
                </p:cNvSpPr>
                <p:nvPr/>
              </p:nvSpPr>
              <p:spPr bwMode="auto">
                <a:xfrm>
                  <a:off x="3521126"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1" name="Rectangle 137">
                  <a:extLst>
                    <a:ext uri="{FF2B5EF4-FFF2-40B4-BE49-F238E27FC236}">
                      <a16:creationId xmlns:a16="http://schemas.microsoft.com/office/drawing/2014/main" id="{F3047984-37EB-45CA-9DFE-F1E016E290BE}"/>
                    </a:ext>
                  </a:extLst>
                </p:cNvPr>
                <p:cNvSpPr>
                  <a:spLocks noChangeArrowheads="1"/>
                </p:cNvSpPr>
                <p:nvPr/>
              </p:nvSpPr>
              <p:spPr bwMode="auto">
                <a:xfrm>
                  <a:off x="3597761" y="6203054"/>
                  <a:ext cx="37938"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2" name="Rectangle 138">
                  <a:extLst>
                    <a:ext uri="{FF2B5EF4-FFF2-40B4-BE49-F238E27FC236}">
                      <a16:creationId xmlns:a16="http://schemas.microsoft.com/office/drawing/2014/main" id="{7B2A9844-E8A9-4D9D-B387-4582FFDB9E03}"/>
                    </a:ext>
                  </a:extLst>
                </p:cNvPr>
                <p:cNvSpPr>
                  <a:spLocks noChangeArrowheads="1"/>
                </p:cNvSpPr>
                <p:nvPr/>
              </p:nvSpPr>
              <p:spPr bwMode="auto">
                <a:xfrm>
                  <a:off x="3675154" y="6203054"/>
                  <a:ext cx="37179"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3" name="Rectangle 139">
                  <a:extLst>
                    <a:ext uri="{FF2B5EF4-FFF2-40B4-BE49-F238E27FC236}">
                      <a16:creationId xmlns:a16="http://schemas.microsoft.com/office/drawing/2014/main" id="{63F89892-0479-4AF9-989C-62EC48F09EF4}"/>
                    </a:ext>
                  </a:extLst>
                </p:cNvPr>
                <p:cNvSpPr>
                  <a:spLocks noChangeArrowheads="1"/>
                </p:cNvSpPr>
                <p:nvPr/>
              </p:nvSpPr>
              <p:spPr bwMode="auto">
                <a:xfrm>
                  <a:off x="3751789"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4" name="Rectangle 140">
                  <a:extLst>
                    <a:ext uri="{FF2B5EF4-FFF2-40B4-BE49-F238E27FC236}">
                      <a16:creationId xmlns:a16="http://schemas.microsoft.com/office/drawing/2014/main" id="{7D50F8E8-6CDA-4B4B-9F19-E1945F955680}"/>
                    </a:ext>
                  </a:extLst>
                </p:cNvPr>
                <p:cNvSpPr>
                  <a:spLocks noChangeArrowheads="1"/>
                </p:cNvSpPr>
                <p:nvPr/>
              </p:nvSpPr>
              <p:spPr bwMode="auto">
                <a:xfrm>
                  <a:off x="3521126"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5" name="Rectangle 141">
                  <a:extLst>
                    <a:ext uri="{FF2B5EF4-FFF2-40B4-BE49-F238E27FC236}">
                      <a16:creationId xmlns:a16="http://schemas.microsoft.com/office/drawing/2014/main" id="{FFA565F5-5E6D-41DC-A38B-646082F9D8F9}"/>
                    </a:ext>
                  </a:extLst>
                </p:cNvPr>
                <p:cNvSpPr>
                  <a:spLocks noChangeArrowheads="1"/>
                </p:cNvSpPr>
                <p:nvPr/>
              </p:nvSpPr>
              <p:spPr bwMode="auto">
                <a:xfrm>
                  <a:off x="3597761"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6" name="Rectangle 142">
                  <a:extLst>
                    <a:ext uri="{FF2B5EF4-FFF2-40B4-BE49-F238E27FC236}">
                      <a16:creationId xmlns:a16="http://schemas.microsoft.com/office/drawing/2014/main" id="{31A5A911-0BB2-49A9-A2C9-E7FA3CAB55FF}"/>
                    </a:ext>
                  </a:extLst>
                </p:cNvPr>
                <p:cNvSpPr>
                  <a:spLocks noChangeArrowheads="1"/>
                </p:cNvSpPr>
                <p:nvPr/>
              </p:nvSpPr>
              <p:spPr bwMode="auto">
                <a:xfrm>
                  <a:off x="3675154" y="6327231"/>
                  <a:ext cx="37179"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7" name="Rectangle 143">
                  <a:extLst>
                    <a:ext uri="{FF2B5EF4-FFF2-40B4-BE49-F238E27FC236}">
                      <a16:creationId xmlns:a16="http://schemas.microsoft.com/office/drawing/2014/main" id="{AED3CE8E-7A1B-48E2-8E7B-D3FC2A02DA7F}"/>
                    </a:ext>
                  </a:extLst>
                </p:cNvPr>
                <p:cNvSpPr>
                  <a:spLocks noChangeArrowheads="1"/>
                </p:cNvSpPr>
                <p:nvPr/>
              </p:nvSpPr>
              <p:spPr bwMode="auto">
                <a:xfrm>
                  <a:off x="3751789"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8" name="Rectangle 144">
                  <a:extLst>
                    <a:ext uri="{FF2B5EF4-FFF2-40B4-BE49-F238E27FC236}">
                      <a16:creationId xmlns:a16="http://schemas.microsoft.com/office/drawing/2014/main" id="{576CCD3B-98C5-4258-84DC-FA573F2B3CF7}"/>
                    </a:ext>
                  </a:extLst>
                </p:cNvPr>
                <p:cNvSpPr>
                  <a:spLocks noChangeArrowheads="1"/>
                </p:cNvSpPr>
                <p:nvPr/>
              </p:nvSpPr>
              <p:spPr bwMode="auto">
                <a:xfrm>
                  <a:off x="3521126"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9" name="Rectangle 145">
                  <a:extLst>
                    <a:ext uri="{FF2B5EF4-FFF2-40B4-BE49-F238E27FC236}">
                      <a16:creationId xmlns:a16="http://schemas.microsoft.com/office/drawing/2014/main" id="{1E37A14C-27E1-45D4-A340-E44C26CD6D97}"/>
                    </a:ext>
                  </a:extLst>
                </p:cNvPr>
                <p:cNvSpPr>
                  <a:spLocks noChangeArrowheads="1"/>
                </p:cNvSpPr>
                <p:nvPr/>
              </p:nvSpPr>
              <p:spPr bwMode="auto">
                <a:xfrm>
                  <a:off x="3597761"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0" name="Rectangle 146">
                  <a:extLst>
                    <a:ext uri="{FF2B5EF4-FFF2-40B4-BE49-F238E27FC236}">
                      <a16:creationId xmlns:a16="http://schemas.microsoft.com/office/drawing/2014/main" id="{99A19642-4FC0-472E-9ADA-AA683F22B124}"/>
                    </a:ext>
                  </a:extLst>
                </p:cNvPr>
                <p:cNvSpPr>
                  <a:spLocks noChangeArrowheads="1"/>
                </p:cNvSpPr>
                <p:nvPr/>
              </p:nvSpPr>
              <p:spPr bwMode="auto">
                <a:xfrm>
                  <a:off x="3675154" y="6451407"/>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1" name="Rectangle 147">
                  <a:extLst>
                    <a:ext uri="{FF2B5EF4-FFF2-40B4-BE49-F238E27FC236}">
                      <a16:creationId xmlns:a16="http://schemas.microsoft.com/office/drawing/2014/main" id="{12FB923A-03B4-43FC-BB37-FF905E6FC60D}"/>
                    </a:ext>
                  </a:extLst>
                </p:cNvPr>
                <p:cNvSpPr>
                  <a:spLocks noChangeArrowheads="1"/>
                </p:cNvSpPr>
                <p:nvPr/>
              </p:nvSpPr>
              <p:spPr bwMode="auto">
                <a:xfrm>
                  <a:off x="3751789" y="6451407"/>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2" name="Rectangle 148">
                  <a:extLst>
                    <a:ext uri="{FF2B5EF4-FFF2-40B4-BE49-F238E27FC236}">
                      <a16:creationId xmlns:a16="http://schemas.microsoft.com/office/drawing/2014/main" id="{9C883183-B095-4DDA-AD25-DAD98E92B986}"/>
                    </a:ext>
                  </a:extLst>
                </p:cNvPr>
                <p:cNvSpPr>
                  <a:spLocks noChangeArrowheads="1"/>
                </p:cNvSpPr>
                <p:nvPr/>
              </p:nvSpPr>
              <p:spPr bwMode="auto">
                <a:xfrm>
                  <a:off x="3521126"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3" name="Rectangle 149">
                  <a:extLst>
                    <a:ext uri="{FF2B5EF4-FFF2-40B4-BE49-F238E27FC236}">
                      <a16:creationId xmlns:a16="http://schemas.microsoft.com/office/drawing/2014/main" id="{58975EA0-D7EB-4CB1-882D-2BCFEBDDF472}"/>
                    </a:ext>
                  </a:extLst>
                </p:cNvPr>
                <p:cNvSpPr>
                  <a:spLocks noChangeArrowheads="1"/>
                </p:cNvSpPr>
                <p:nvPr/>
              </p:nvSpPr>
              <p:spPr bwMode="auto">
                <a:xfrm>
                  <a:off x="3597761"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4" name="Rectangle 150">
                  <a:extLst>
                    <a:ext uri="{FF2B5EF4-FFF2-40B4-BE49-F238E27FC236}">
                      <a16:creationId xmlns:a16="http://schemas.microsoft.com/office/drawing/2014/main" id="{151011F4-492F-424B-A4EC-DCC955D2098E}"/>
                    </a:ext>
                  </a:extLst>
                </p:cNvPr>
                <p:cNvSpPr>
                  <a:spLocks noChangeArrowheads="1"/>
                </p:cNvSpPr>
                <p:nvPr/>
              </p:nvSpPr>
              <p:spPr bwMode="auto">
                <a:xfrm>
                  <a:off x="3675154" y="6575584"/>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5" name="Rectangle 151">
                  <a:extLst>
                    <a:ext uri="{FF2B5EF4-FFF2-40B4-BE49-F238E27FC236}">
                      <a16:creationId xmlns:a16="http://schemas.microsoft.com/office/drawing/2014/main" id="{9AAA1F95-44C7-4F3C-A23D-FE48C8A99A51}"/>
                    </a:ext>
                  </a:extLst>
                </p:cNvPr>
                <p:cNvSpPr>
                  <a:spLocks noChangeArrowheads="1"/>
                </p:cNvSpPr>
                <p:nvPr/>
              </p:nvSpPr>
              <p:spPr bwMode="auto">
                <a:xfrm>
                  <a:off x="3751789"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6" name="Rectangle 152">
                  <a:extLst>
                    <a:ext uri="{FF2B5EF4-FFF2-40B4-BE49-F238E27FC236}">
                      <a16:creationId xmlns:a16="http://schemas.microsoft.com/office/drawing/2014/main" id="{16073BD5-A83E-4370-9929-7FAF51F16A73}"/>
                    </a:ext>
                  </a:extLst>
                </p:cNvPr>
                <p:cNvSpPr>
                  <a:spLocks noChangeArrowheads="1"/>
                </p:cNvSpPr>
                <p:nvPr/>
              </p:nvSpPr>
              <p:spPr bwMode="auto">
                <a:xfrm>
                  <a:off x="3521126"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7" name="Rectangle 153">
                  <a:extLst>
                    <a:ext uri="{FF2B5EF4-FFF2-40B4-BE49-F238E27FC236}">
                      <a16:creationId xmlns:a16="http://schemas.microsoft.com/office/drawing/2014/main" id="{4A3D4154-56F0-4F52-A466-CFDA650281BD}"/>
                    </a:ext>
                  </a:extLst>
                </p:cNvPr>
                <p:cNvSpPr>
                  <a:spLocks noChangeArrowheads="1"/>
                </p:cNvSpPr>
                <p:nvPr/>
              </p:nvSpPr>
              <p:spPr bwMode="auto">
                <a:xfrm>
                  <a:off x="3597761"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8" name="Rectangle 154">
                  <a:extLst>
                    <a:ext uri="{FF2B5EF4-FFF2-40B4-BE49-F238E27FC236}">
                      <a16:creationId xmlns:a16="http://schemas.microsoft.com/office/drawing/2014/main" id="{F3F28BAE-82FC-498A-A5F7-54BDE50F1BF5}"/>
                    </a:ext>
                  </a:extLst>
                </p:cNvPr>
                <p:cNvSpPr>
                  <a:spLocks noChangeArrowheads="1"/>
                </p:cNvSpPr>
                <p:nvPr/>
              </p:nvSpPr>
              <p:spPr bwMode="auto">
                <a:xfrm>
                  <a:off x="3675154" y="6699761"/>
                  <a:ext cx="37179"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9" name="Rectangle 155">
                  <a:extLst>
                    <a:ext uri="{FF2B5EF4-FFF2-40B4-BE49-F238E27FC236}">
                      <a16:creationId xmlns:a16="http://schemas.microsoft.com/office/drawing/2014/main" id="{F6AE9B8A-4604-400E-8D19-CF1BFC9636E9}"/>
                    </a:ext>
                  </a:extLst>
                </p:cNvPr>
                <p:cNvSpPr>
                  <a:spLocks noChangeArrowheads="1"/>
                </p:cNvSpPr>
                <p:nvPr/>
              </p:nvSpPr>
              <p:spPr bwMode="auto">
                <a:xfrm>
                  <a:off x="3751789"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0" name="Rectangle 156">
                  <a:extLst>
                    <a:ext uri="{FF2B5EF4-FFF2-40B4-BE49-F238E27FC236}">
                      <a16:creationId xmlns:a16="http://schemas.microsoft.com/office/drawing/2014/main" id="{897B23B8-D361-4F4D-AFA2-BB95C275D03F}"/>
                    </a:ext>
                  </a:extLst>
                </p:cNvPr>
                <p:cNvSpPr>
                  <a:spLocks noChangeArrowheads="1"/>
                </p:cNvSpPr>
                <p:nvPr/>
              </p:nvSpPr>
              <p:spPr bwMode="auto">
                <a:xfrm>
                  <a:off x="3521126"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1" name="Rectangle 157">
                  <a:extLst>
                    <a:ext uri="{FF2B5EF4-FFF2-40B4-BE49-F238E27FC236}">
                      <a16:creationId xmlns:a16="http://schemas.microsoft.com/office/drawing/2014/main" id="{5D7071B5-F802-4A06-A834-FCADF616DD7F}"/>
                    </a:ext>
                  </a:extLst>
                </p:cNvPr>
                <p:cNvSpPr>
                  <a:spLocks noChangeArrowheads="1"/>
                </p:cNvSpPr>
                <p:nvPr/>
              </p:nvSpPr>
              <p:spPr bwMode="auto">
                <a:xfrm>
                  <a:off x="3597761"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2" name="Rectangle 158">
                  <a:extLst>
                    <a:ext uri="{FF2B5EF4-FFF2-40B4-BE49-F238E27FC236}">
                      <a16:creationId xmlns:a16="http://schemas.microsoft.com/office/drawing/2014/main" id="{B2C497FC-29E3-4F4C-B8EC-0AD8D83A490C}"/>
                    </a:ext>
                  </a:extLst>
                </p:cNvPr>
                <p:cNvSpPr>
                  <a:spLocks noChangeArrowheads="1"/>
                </p:cNvSpPr>
                <p:nvPr/>
              </p:nvSpPr>
              <p:spPr bwMode="auto">
                <a:xfrm>
                  <a:off x="3675154" y="6822394"/>
                  <a:ext cx="37179"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3" name="Rectangle 159">
                  <a:extLst>
                    <a:ext uri="{FF2B5EF4-FFF2-40B4-BE49-F238E27FC236}">
                      <a16:creationId xmlns:a16="http://schemas.microsoft.com/office/drawing/2014/main" id="{40355ED6-E949-45FA-8AD8-0F053E199917}"/>
                    </a:ext>
                  </a:extLst>
                </p:cNvPr>
                <p:cNvSpPr>
                  <a:spLocks noChangeArrowheads="1"/>
                </p:cNvSpPr>
                <p:nvPr/>
              </p:nvSpPr>
              <p:spPr bwMode="auto">
                <a:xfrm>
                  <a:off x="3751789"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38" name="Rectangle 165">
                <a:extLst>
                  <a:ext uri="{FF2B5EF4-FFF2-40B4-BE49-F238E27FC236}">
                    <a16:creationId xmlns:a16="http://schemas.microsoft.com/office/drawing/2014/main" id="{EE4DEE14-A0BC-485D-955A-AC4003BFCCB8}"/>
                  </a:ext>
                </a:extLst>
              </p:cNvPr>
              <p:cNvSpPr>
                <a:spLocks noChangeArrowheads="1"/>
              </p:cNvSpPr>
              <p:nvPr/>
            </p:nvSpPr>
            <p:spPr bwMode="auto">
              <a:xfrm>
                <a:off x="5405877" y="6269474"/>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9" name="Rectangle 166">
                <a:extLst>
                  <a:ext uri="{FF2B5EF4-FFF2-40B4-BE49-F238E27FC236}">
                    <a16:creationId xmlns:a16="http://schemas.microsoft.com/office/drawing/2014/main" id="{A203BEF0-43EF-4DFB-A968-3829FB2C32A1}"/>
                  </a:ext>
                </a:extLst>
              </p:cNvPr>
              <p:cNvSpPr>
                <a:spLocks noChangeArrowheads="1"/>
              </p:cNvSpPr>
              <p:nvPr/>
            </p:nvSpPr>
            <p:spPr bwMode="auto">
              <a:xfrm>
                <a:off x="5405877" y="6375579"/>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0" name="Rectangle 167">
                <a:extLst>
                  <a:ext uri="{FF2B5EF4-FFF2-40B4-BE49-F238E27FC236}">
                    <a16:creationId xmlns:a16="http://schemas.microsoft.com/office/drawing/2014/main" id="{CF058EEE-C172-4F52-A3A8-CD8A968AD22B}"/>
                  </a:ext>
                </a:extLst>
              </p:cNvPr>
              <p:cNvSpPr>
                <a:spLocks noChangeArrowheads="1"/>
              </p:cNvSpPr>
              <p:nvPr/>
            </p:nvSpPr>
            <p:spPr bwMode="auto">
              <a:xfrm>
                <a:off x="5405877" y="6481683"/>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1" name="Rectangle 168">
                <a:extLst>
                  <a:ext uri="{FF2B5EF4-FFF2-40B4-BE49-F238E27FC236}">
                    <a16:creationId xmlns:a16="http://schemas.microsoft.com/office/drawing/2014/main" id="{FB1657DB-8C7A-48CE-B648-E5924F28CDF3}"/>
                  </a:ext>
                </a:extLst>
              </p:cNvPr>
              <p:cNvSpPr>
                <a:spLocks noChangeArrowheads="1"/>
              </p:cNvSpPr>
              <p:nvPr/>
            </p:nvSpPr>
            <p:spPr bwMode="auto">
              <a:xfrm>
                <a:off x="5405877" y="6587787"/>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2" name="Rectangle 169">
                <a:extLst>
                  <a:ext uri="{FF2B5EF4-FFF2-40B4-BE49-F238E27FC236}">
                    <a16:creationId xmlns:a16="http://schemas.microsoft.com/office/drawing/2014/main" id="{493BC7B6-8DFE-40C6-9A18-B7C6918E6B30}"/>
                  </a:ext>
                </a:extLst>
              </p:cNvPr>
              <p:cNvSpPr>
                <a:spLocks noChangeArrowheads="1"/>
              </p:cNvSpPr>
              <p:nvPr/>
            </p:nvSpPr>
            <p:spPr bwMode="auto">
              <a:xfrm>
                <a:off x="5405877" y="6693892"/>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3" name="Rectangle 170">
                <a:extLst>
                  <a:ext uri="{FF2B5EF4-FFF2-40B4-BE49-F238E27FC236}">
                    <a16:creationId xmlns:a16="http://schemas.microsoft.com/office/drawing/2014/main" id="{79FD5EC4-AB2E-4B59-88C1-AA6D33A96DF3}"/>
                  </a:ext>
                </a:extLst>
              </p:cNvPr>
              <p:cNvSpPr>
                <a:spLocks noChangeArrowheads="1"/>
              </p:cNvSpPr>
              <p:nvPr/>
            </p:nvSpPr>
            <p:spPr bwMode="auto">
              <a:xfrm>
                <a:off x="5405877" y="6799995"/>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4" name="Rectangle 171">
                <a:extLst>
                  <a:ext uri="{FF2B5EF4-FFF2-40B4-BE49-F238E27FC236}">
                    <a16:creationId xmlns:a16="http://schemas.microsoft.com/office/drawing/2014/main" id="{7692181F-CF95-47E3-B04A-F0B5E7E83A41}"/>
                  </a:ext>
                </a:extLst>
              </p:cNvPr>
              <p:cNvSpPr>
                <a:spLocks noChangeArrowheads="1"/>
              </p:cNvSpPr>
              <p:nvPr/>
            </p:nvSpPr>
            <p:spPr bwMode="auto">
              <a:xfrm>
                <a:off x="5405877" y="6904123"/>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45" name="Group 144">
                <a:extLst>
                  <a:ext uri="{FF2B5EF4-FFF2-40B4-BE49-F238E27FC236}">
                    <a16:creationId xmlns:a16="http://schemas.microsoft.com/office/drawing/2014/main" id="{A9B4ABF6-339F-4A11-8CDF-C2C27CAB0F04}"/>
                  </a:ext>
                </a:extLst>
              </p:cNvPr>
              <p:cNvGrpSpPr/>
              <p:nvPr/>
            </p:nvGrpSpPr>
            <p:grpSpPr>
              <a:xfrm>
                <a:off x="4205162" y="5629668"/>
                <a:ext cx="323846" cy="1364857"/>
                <a:chOff x="8652616" y="4728361"/>
                <a:chExt cx="534926" cy="2254461"/>
              </a:xfrm>
            </p:grpSpPr>
            <p:sp>
              <p:nvSpPr>
                <p:cNvPr id="146" name="Line 172">
                  <a:extLst>
                    <a:ext uri="{FF2B5EF4-FFF2-40B4-BE49-F238E27FC236}">
                      <a16:creationId xmlns:a16="http://schemas.microsoft.com/office/drawing/2014/main" id="{6B6F1135-600F-47D2-87ED-D6BED4D73F6A}"/>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7" name="Line 173">
                  <a:extLst>
                    <a:ext uri="{FF2B5EF4-FFF2-40B4-BE49-F238E27FC236}">
                      <a16:creationId xmlns:a16="http://schemas.microsoft.com/office/drawing/2014/main" id="{ECBB264C-0A22-425C-9D74-992A2D4369B4}"/>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8" name="Rectangle 174">
                  <a:extLst>
                    <a:ext uri="{FF2B5EF4-FFF2-40B4-BE49-F238E27FC236}">
                      <a16:creationId xmlns:a16="http://schemas.microsoft.com/office/drawing/2014/main" id="{A27C88CB-1F40-44AA-82A3-D9D06B1F24DC}"/>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9" name="Rectangle 175">
                  <a:extLst>
                    <a:ext uri="{FF2B5EF4-FFF2-40B4-BE49-F238E27FC236}">
                      <a16:creationId xmlns:a16="http://schemas.microsoft.com/office/drawing/2014/main" id="{532B3650-E98B-4548-855D-C65E562D3B51}"/>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23" name="Rectangle 237">
              <a:extLst>
                <a:ext uri="{FF2B5EF4-FFF2-40B4-BE49-F238E27FC236}">
                  <a16:creationId xmlns:a16="http://schemas.microsoft.com/office/drawing/2014/main" id="{87C1DD59-BD7A-4D79-BAA1-EEB0E6546394}"/>
                </a:ext>
              </a:extLst>
            </p:cNvPr>
            <p:cNvSpPr>
              <a:spLocks noChangeArrowheads="1"/>
            </p:cNvSpPr>
            <p:nvPr/>
          </p:nvSpPr>
          <p:spPr bwMode="auto">
            <a:xfrm>
              <a:off x="0" y="6884987"/>
              <a:ext cx="12436475" cy="109538"/>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 name="Rectangle 23">
              <a:extLst>
                <a:ext uri="{FF2B5EF4-FFF2-40B4-BE49-F238E27FC236}">
                  <a16:creationId xmlns:a16="http://schemas.microsoft.com/office/drawing/2014/main" id="{64753ED8-DB68-4DD2-8F88-DA12B5A401D6}"/>
                </a:ext>
              </a:extLst>
            </p:cNvPr>
            <p:cNvSpPr/>
            <p:nvPr/>
          </p:nvSpPr>
          <p:spPr bwMode="auto">
            <a:xfrm>
              <a:off x="11530326" y="50642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F9EB38F-C0FF-4AB6-8BD1-DAF491F0AA8C}"/>
                </a:ext>
              </a:extLst>
            </p:cNvPr>
            <p:cNvSpPr/>
            <p:nvPr/>
          </p:nvSpPr>
          <p:spPr bwMode="auto">
            <a:xfrm>
              <a:off x="11530326" y="52071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D676C79-E0B6-481F-B74A-AE0DFA276465}"/>
                </a:ext>
              </a:extLst>
            </p:cNvPr>
            <p:cNvSpPr/>
            <p:nvPr/>
          </p:nvSpPr>
          <p:spPr bwMode="auto">
            <a:xfrm>
              <a:off x="11530326" y="535004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4639A84-7EF8-4E6F-AF4B-07CFEE9A0484}"/>
                </a:ext>
              </a:extLst>
            </p:cNvPr>
            <p:cNvSpPr/>
            <p:nvPr/>
          </p:nvSpPr>
          <p:spPr bwMode="auto">
            <a:xfrm>
              <a:off x="11530326" y="549291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837B6B8-7AC5-44D1-9654-F605B1D3FEC3}"/>
                </a:ext>
              </a:extLst>
            </p:cNvPr>
            <p:cNvSpPr/>
            <p:nvPr/>
          </p:nvSpPr>
          <p:spPr bwMode="auto">
            <a:xfrm>
              <a:off x="11530326" y="56357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508D9494-3DAE-4422-833A-8D8FEB86DCC5}"/>
                </a:ext>
              </a:extLst>
            </p:cNvPr>
            <p:cNvSpPr/>
            <p:nvPr/>
          </p:nvSpPr>
          <p:spPr bwMode="auto">
            <a:xfrm>
              <a:off x="11530326" y="57786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044293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A0F9-A3B3-4BAB-AC84-C9F9D2F805C0}"/>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C6B7649-3FC2-443D-847A-1D63C7CA549D}"/>
              </a:ext>
            </a:extLst>
          </p:cNvPr>
          <p:cNvGrpSpPr/>
          <p:nvPr userDrawn="1"/>
        </p:nvGrpSpPr>
        <p:grpSpPr>
          <a:xfrm>
            <a:off x="1" y="5244016"/>
            <a:ext cx="12192000" cy="1613984"/>
            <a:chOff x="-1" y="4737267"/>
            <a:chExt cx="12436476" cy="2257258"/>
          </a:xfrm>
        </p:grpSpPr>
        <p:sp>
          <p:nvSpPr>
            <p:cNvPr id="4" name="Rectangle 3">
              <a:extLst>
                <a:ext uri="{FF2B5EF4-FFF2-40B4-BE49-F238E27FC236}">
                  <a16:creationId xmlns:a16="http://schemas.microsoft.com/office/drawing/2014/main" id="{AABCB08F-60A3-42E8-BED2-72A5A5D565BB}"/>
                </a:ext>
              </a:extLst>
            </p:cNvPr>
            <p:cNvSpPr/>
            <p:nvPr/>
          </p:nvSpPr>
          <p:spPr bwMode="auto">
            <a:xfrm>
              <a:off x="11446668" y="4979312"/>
              <a:ext cx="989807" cy="19112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235">
              <a:extLst>
                <a:ext uri="{FF2B5EF4-FFF2-40B4-BE49-F238E27FC236}">
                  <a16:creationId xmlns:a16="http://schemas.microsoft.com/office/drawing/2014/main" id="{CDA46148-B350-40D1-ABC5-352E222724B1}"/>
                </a:ext>
              </a:extLst>
            </p:cNvPr>
            <p:cNvSpPr>
              <a:spLocks noChangeArrowheads="1"/>
            </p:cNvSpPr>
            <p:nvPr/>
          </p:nvSpPr>
          <p:spPr bwMode="auto">
            <a:xfrm>
              <a:off x="-1" y="6617593"/>
              <a:ext cx="12436475" cy="376932"/>
            </a:xfrm>
            <a:prstGeom prst="rect">
              <a:avLst/>
            </a:prstGeom>
            <a:solidFill>
              <a:schemeClr val="bg1">
                <a:lumMod val="65000"/>
              </a:schemeClr>
            </a:solidFill>
            <a:ln>
              <a:noFill/>
            </a:ln>
          </p:spPr>
          <p:txBody>
            <a:bodyPr vert="horz" wrap="square" lIns="89642" tIns="44821" rIns="89642" bIns="44821" numCol="1" anchor="t" anchorCtr="0" compatLnSpc="1">
              <a:prstTxWarp prst="textNoShape">
                <a:avLst/>
              </a:prstTxWarp>
            </a:bodyPr>
            <a:lstStyle/>
            <a:p>
              <a:pPr defTabSz="913300">
                <a:defRPr/>
              </a:pPr>
              <a:r>
                <a:rPr lang="en-IN" sz="1729">
                  <a:solidFill>
                    <a:srgbClr val="505050"/>
                  </a:solidFill>
                  <a:latin typeface="Segoe UI"/>
                </a:rPr>
                <a:t> </a:t>
              </a:r>
            </a:p>
          </p:txBody>
        </p:sp>
        <p:grpSp>
          <p:nvGrpSpPr>
            <p:cNvPr id="6" name="Group 5">
              <a:extLst>
                <a:ext uri="{FF2B5EF4-FFF2-40B4-BE49-F238E27FC236}">
                  <a16:creationId xmlns:a16="http://schemas.microsoft.com/office/drawing/2014/main" id="{5C674CEF-F9C4-44D6-B41A-21A80EA7C7D9}"/>
                </a:ext>
              </a:extLst>
            </p:cNvPr>
            <p:cNvGrpSpPr/>
            <p:nvPr/>
          </p:nvGrpSpPr>
          <p:grpSpPr>
            <a:xfrm>
              <a:off x="11942309" y="6072380"/>
              <a:ext cx="494166" cy="922143"/>
              <a:chOff x="4709208" y="5957341"/>
              <a:chExt cx="555814" cy="1037183"/>
            </a:xfrm>
          </p:grpSpPr>
          <p:sp>
            <p:nvSpPr>
              <p:cNvPr id="507" name="Rectangle 506">
                <a:extLst>
                  <a:ext uri="{FF2B5EF4-FFF2-40B4-BE49-F238E27FC236}">
                    <a16:creationId xmlns:a16="http://schemas.microsoft.com/office/drawing/2014/main" id="{E8C97A84-4333-46C0-B86C-E982A282AF66}"/>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8" name="Group 507">
                <a:extLst>
                  <a:ext uri="{FF2B5EF4-FFF2-40B4-BE49-F238E27FC236}">
                    <a16:creationId xmlns:a16="http://schemas.microsoft.com/office/drawing/2014/main" id="{2B84529F-F64A-48BD-A095-E301B7EA23DC}"/>
                  </a:ext>
                </a:extLst>
              </p:cNvPr>
              <p:cNvGrpSpPr/>
              <p:nvPr/>
            </p:nvGrpSpPr>
            <p:grpSpPr>
              <a:xfrm>
                <a:off x="4777317" y="6004034"/>
                <a:ext cx="428866" cy="839666"/>
                <a:chOff x="3384550" y="5672305"/>
                <a:chExt cx="481013" cy="1095375"/>
              </a:xfrm>
              <a:solidFill>
                <a:schemeClr val="bg1">
                  <a:lumMod val="85000"/>
                </a:schemeClr>
              </a:solidFill>
            </p:grpSpPr>
            <p:sp>
              <p:nvSpPr>
                <p:cNvPr id="509" name="Rectangle 300">
                  <a:extLst>
                    <a:ext uri="{FF2B5EF4-FFF2-40B4-BE49-F238E27FC236}">
                      <a16:creationId xmlns:a16="http://schemas.microsoft.com/office/drawing/2014/main" id="{576724B6-0122-4FBC-BF0A-61E323D7844C}"/>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0" name="Rectangle 301">
                  <a:extLst>
                    <a:ext uri="{FF2B5EF4-FFF2-40B4-BE49-F238E27FC236}">
                      <a16:creationId xmlns:a16="http://schemas.microsoft.com/office/drawing/2014/main" id="{C8A89751-9E78-46F5-8CAF-30BCDBF4CC5E}"/>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1" name="Rectangle 302">
                  <a:extLst>
                    <a:ext uri="{FF2B5EF4-FFF2-40B4-BE49-F238E27FC236}">
                      <a16:creationId xmlns:a16="http://schemas.microsoft.com/office/drawing/2014/main" id="{311328C8-988B-4E72-A3BA-8D9DCF368B4D}"/>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2" name="Rectangle 303">
                  <a:extLst>
                    <a:ext uri="{FF2B5EF4-FFF2-40B4-BE49-F238E27FC236}">
                      <a16:creationId xmlns:a16="http://schemas.microsoft.com/office/drawing/2014/main" id="{657329B1-D277-4D54-8835-33DC5E535157}"/>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3" name="Rectangle 304">
                  <a:extLst>
                    <a:ext uri="{FF2B5EF4-FFF2-40B4-BE49-F238E27FC236}">
                      <a16:creationId xmlns:a16="http://schemas.microsoft.com/office/drawing/2014/main" id="{3B36800D-2CD9-4FA6-8E00-6B3EF34E91FB}"/>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4" name="Rectangle 305">
                  <a:extLst>
                    <a:ext uri="{FF2B5EF4-FFF2-40B4-BE49-F238E27FC236}">
                      <a16:creationId xmlns:a16="http://schemas.microsoft.com/office/drawing/2014/main" id="{D445BE5C-0E68-46B3-B770-0C115E044834}"/>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5" name="Rectangle 306">
                  <a:extLst>
                    <a:ext uri="{FF2B5EF4-FFF2-40B4-BE49-F238E27FC236}">
                      <a16:creationId xmlns:a16="http://schemas.microsoft.com/office/drawing/2014/main" id="{C7B9C0AF-32F9-4EFA-8731-79A0216B65E7}"/>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6" name="Rectangle 307">
                  <a:extLst>
                    <a:ext uri="{FF2B5EF4-FFF2-40B4-BE49-F238E27FC236}">
                      <a16:creationId xmlns:a16="http://schemas.microsoft.com/office/drawing/2014/main" id="{ED13C02D-BB19-4D59-97E8-30609E5AE5FB}"/>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7" name="Rectangle 308">
                  <a:extLst>
                    <a:ext uri="{FF2B5EF4-FFF2-40B4-BE49-F238E27FC236}">
                      <a16:creationId xmlns:a16="http://schemas.microsoft.com/office/drawing/2014/main" id="{A8FC3C51-3DC7-401F-B6B2-495032721E2F}"/>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8" name="Rectangle 309">
                  <a:extLst>
                    <a:ext uri="{FF2B5EF4-FFF2-40B4-BE49-F238E27FC236}">
                      <a16:creationId xmlns:a16="http://schemas.microsoft.com/office/drawing/2014/main" id="{A84E33AE-B2ED-4DBB-B099-5E2E64C06F9E}"/>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9" name="Rectangle 310">
                  <a:extLst>
                    <a:ext uri="{FF2B5EF4-FFF2-40B4-BE49-F238E27FC236}">
                      <a16:creationId xmlns:a16="http://schemas.microsoft.com/office/drawing/2014/main" id="{D8FD0C39-D9FC-4AFB-B8CA-860546A79FB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0" name="Rectangle 311">
                  <a:extLst>
                    <a:ext uri="{FF2B5EF4-FFF2-40B4-BE49-F238E27FC236}">
                      <a16:creationId xmlns:a16="http://schemas.microsoft.com/office/drawing/2014/main" id="{926DA26D-4C29-4783-B819-D91D26916AC0}"/>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1" name="Rectangle 312">
                  <a:extLst>
                    <a:ext uri="{FF2B5EF4-FFF2-40B4-BE49-F238E27FC236}">
                      <a16:creationId xmlns:a16="http://schemas.microsoft.com/office/drawing/2014/main" id="{808C04B1-0667-475F-88BF-078CD982A094}"/>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2" name="Rectangle 313">
                  <a:extLst>
                    <a:ext uri="{FF2B5EF4-FFF2-40B4-BE49-F238E27FC236}">
                      <a16:creationId xmlns:a16="http://schemas.microsoft.com/office/drawing/2014/main" id="{7DCC7ED6-56B9-4F7E-9314-542B04C0D0C5}"/>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3" name="Rectangle 314">
                  <a:extLst>
                    <a:ext uri="{FF2B5EF4-FFF2-40B4-BE49-F238E27FC236}">
                      <a16:creationId xmlns:a16="http://schemas.microsoft.com/office/drawing/2014/main" id="{BF307B84-8115-49B9-8DB4-7A6CC8E2F9E0}"/>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4" name="Rectangle 315">
                  <a:extLst>
                    <a:ext uri="{FF2B5EF4-FFF2-40B4-BE49-F238E27FC236}">
                      <a16:creationId xmlns:a16="http://schemas.microsoft.com/office/drawing/2014/main" id="{97567B04-D092-4A75-B261-74F2B28EFDF3}"/>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5" name="Rectangle 316">
                  <a:extLst>
                    <a:ext uri="{FF2B5EF4-FFF2-40B4-BE49-F238E27FC236}">
                      <a16:creationId xmlns:a16="http://schemas.microsoft.com/office/drawing/2014/main" id="{1FA786DF-B0B8-4167-B579-6D19F7943D0C}"/>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6" name="Rectangle 317">
                  <a:extLst>
                    <a:ext uri="{FF2B5EF4-FFF2-40B4-BE49-F238E27FC236}">
                      <a16:creationId xmlns:a16="http://schemas.microsoft.com/office/drawing/2014/main" id="{F5203F2C-EA44-4F87-9204-10E83EBD5485}"/>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7" name="Rectangle 318">
                  <a:extLst>
                    <a:ext uri="{FF2B5EF4-FFF2-40B4-BE49-F238E27FC236}">
                      <a16:creationId xmlns:a16="http://schemas.microsoft.com/office/drawing/2014/main" id="{6D73E27A-4D25-428C-9C45-32D11DB9BFF5}"/>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8" name="Rectangle 319">
                  <a:extLst>
                    <a:ext uri="{FF2B5EF4-FFF2-40B4-BE49-F238E27FC236}">
                      <a16:creationId xmlns:a16="http://schemas.microsoft.com/office/drawing/2014/main" id="{8F6FFC5E-89ED-434D-BD0F-32AE6D3156F4}"/>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9" name="Rectangle 320">
                  <a:extLst>
                    <a:ext uri="{FF2B5EF4-FFF2-40B4-BE49-F238E27FC236}">
                      <a16:creationId xmlns:a16="http://schemas.microsoft.com/office/drawing/2014/main" id="{F1CF7899-ED3F-4AFF-8E69-684CF4650490}"/>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0" name="Rectangle 321">
                  <a:extLst>
                    <a:ext uri="{FF2B5EF4-FFF2-40B4-BE49-F238E27FC236}">
                      <a16:creationId xmlns:a16="http://schemas.microsoft.com/office/drawing/2014/main" id="{3922871D-EDA5-4BF5-9F8C-7129C0FD882E}"/>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1" name="Rectangle 322">
                  <a:extLst>
                    <a:ext uri="{FF2B5EF4-FFF2-40B4-BE49-F238E27FC236}">
                      <a16:creationId xmlns:a16="http://schemas.microsoft.com/office/drawing/2014/main" id="{0EAE095F-B09D-488B-B246-40228C180F37}"/>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2" name="Rectangle 323">
                  <a:extLst>
                    <a:ext uri="{FF2B5EF4-FFF2-40B4-BE49-F238E27FC236}">
                      <a16:creationId xmlns:a16="http://schemas.microsoft.com/office/drawing/2014/main" id="{78E6B235-5C21-4B9C-97D2-64F46D90F395}"/>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3" name="Rectangle 324">
                  <a:extLst>
                    <a:ext uri="{FF2B5EF4-FFF2-40B4-BE49-F238E27FC236}">
                      <a16:creationId xmlns:a16="http://schemas.microsoft.com/office/drawing/2014/main" id="{EB34DED9-1A9E-4B83-953A-8225A5200714}"/>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4" name="Rectangle 325">
                  <a:extLst>
                    <a:ext uri="{FF2B5EF4-FFF2-40B4-BE49-F238E27FC236}">
                      <a16:creationId xmlns:a16="http://schemas.microsoft.com/office/drawing/2014/main" id="{458FA2EB-FE9D-4C03-9F4C-36E33D9DE58A}"/>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5" name="Rectangle 326">
                  <a:extLst>
                    <a:ext uri="{FF2B5EF4-FFF2-40B4-BE49-F238E27FC236}">
                      <a16:creationId xmlns:a16="http://schemas.microsoft.com/office/drawing/2014/main" id="{39239206-8788-4ABC-ACCD-2E1C69EB137D}"/>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6" name="Rectangle 327">
                  <a:extLst>
                    <a:ext uri="{FF2B5EF4-FFF2-40B4-BE49-F238E27FC236}">
                      <a16:creationId xmlns:a16="http://schemas.microsoft.com/office/drawing/2014/main" id="{657275C3-AE26-463D-83E1-A78FCA29B3C0}"/>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7" name="Rectangle 328">
                  <a:extLst>
                    <a:ext uri="{FF2B5EF4-FFF2-40B4-BE49-F238E27FC236}">
                      <a16:creationId xmlns:a16="http://schemas.microsoft.com/office/drawing/2014/main" id="{FFAEFBBF-B3A9-4891-9D3A-F99B8F369B7F}"/>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8" name="Rectangle 329">
                  <a:extLst>
                    <a:ext uri="{FF2B5EF4-FFF2-40B4-BE49-F238E27FC236}">
                      <a16:creationId xmlns:a16="http://schemas.microsoft.com/office/drawing/2014/main" id="{125ED81C-C68F-477F-AAA4-027ED9465AB2}"/>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9" name="Rectangle 330">
                  <a:extLst>
                    <a:ext uri="{FF2B5EF4-FFF2-40B4-BE49-F238E27FC236}">
                      <a16:creationId xmlns:a16="http://schemas.microsoft.com/office/drawing/2014/main" id="{91313E46-CD68-4B91-8759-27BC3A877CEE}"/>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0" name="Rectangle 331">
                  <a:extLst>
                    <a:ext uri="{FF2B5EF4-FFF2-40B4-BE49-F238E27FC236}">
                      <a16:creationId xmlns:a16="http://schemas.microsoft.com/office/drawing/2014/main" id="{42785DD8-EF85-4B4D-B755-2E60554C75E1}"/>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7" name="Rectangle 6">
              <a:extLst>
                <a:ext uri="{FF2B5EF4-FFF2-40B4-BE49-F238E27FC236}">
                  <a16:creationId xmlns:a16="http://schemas.microsoft.com/office/drawing/2014/main" id="{64731A98-465C-469D-9978-9D0E3499DE99}"/>
                </a:ext>
              </a:extLst>
            </p:cNvPr>
            <p:cNvSpPr/>
            <p:nvPr/>
          </p:nvSpPr>
          <p:spPr bwMode="auto">
            <a:xfrm>
              <a:off x="11317925" y="5916433"/>
              <a:ext cx="577736" cy="107809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451DA0DE-7CD1-4837-B39F-FA39A4B63DD3}"/>
                </a:ext>
              </a:extLst>
            </p:cNvPr>
            <p:cNvGrpSpPr/>
            <p:nvPr/>
          </p:nvGrpSpPr>
          <p:grpSpPr>
            <a:xfrm>
              <a:off x="11392963" y="5990263"/>
              <a:ext cx="427661" cy="870165"/>
              <a:chOff x="3384550" y="5672305"/>
              <a:chExt cx="481013" cy="1095375"/>
            </a:xfrm>
            <a:solidFill>
              <a:schemeClr val="bg1">
                <a:lumMod val="85000"/>
              </a:schemeClr>
            </a:solidFill>
          </p:grpSpPr>
          <p:sp>
            <p:nvSpPr>
              <p:cNvPr id="475" name="Rectangle 300">
                <a:extLst>
                  <a:ext uri="{FF2B5EF4-FFF2-40B4-BE49-F238E27FC236}">
                    <a16:creationId xmlns:a16="http://schemas.microsoft.com/office/drawing/2014/main" id="{E0F88A09-E82C-4E4B-9C23-3F8C5A205172}"/>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6" name="Rectangle 301">
                <a:extLst>
                  <a:ext uri="{FF2B5EF4-FFF2-40B4-BE49-F238E27FC236}">
                    <a16:creationId xmlns:a16="http://schemas.microsoft.com/office/drawing/2014/main" id="{4B2E7A27-9ECF-4B72-AA0F-3F987FA9808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7" name="Rectangle 302">
                <a:extLst>
                  <a:ext uri="{FF2B5EF4-FFF2-40B4-BE49-F238E27FC236}">
                    <a16:creationId xmlns:a16="http://schemas.microsoft.com/office/drawing/2014/main" id="{94F5411C-4C5E-4A5E-87FC-B97C7AAADD79}"/>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8" name="Rectangle 303">
                <a:extLst>
                  <a:ext uri="{FF2B5EF4-FFF2-40B4-BE49-F238E27FC236}">
                    <a16:creationId xmlns:a16="http://schemas.microsoft.com/office/drawing/2014/main" id="{68D995F2-AE06-4CA2-AAAF-62F718520934}"/>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9" name="Rectangle 304">
                <a:extLst>
                  <a:ext uri="{FF2B5EF4-FFF2-40B4-BE49-F238E27FC236}">
                    <a16:creationId xmlns:a16="http://schemas.microsoft.com/office/drawing/2014/main" id="{430FBFD9-D717-46C4-B9F4-1302B5571915}"/>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0" name="Rectangle 305">
                <a:extLst>
                  <a:ext uri="{FF2B5EF4-FFF2-40B4-BE49-F238E27FC236}">
                    <a16:creationId xmlns:a16="http://schemas.microsoft.com/office/drawing/2014/main" id="{64768319-3383-4AD8-98F0-D9F16172A678}"/>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1" name="Rectangle 306">
                <a:extLst>
                  <a:ext uri="{FF2B5EF4-FFF2-40B4-BE49-F238E27FC236}">
                    <a16:creationId xmlns:a16="http://schemas.microsoft.com/office/drawing/2014/main" id="{6D0CF404-9CB2-42A5-9B39-40DF72648E0A}"/>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2" name="Rectangle 307">
                <a:extLst>
                  <a:ext uri="{FF2B5EF4-FFF2-40B4-BE49-F238E27FC236}">
                    <a16:creationId xmlns:a16="http://schemas.microsoft.com/office/drawing/2014/main" id="{E0A8A509-968C-440D-B313-EFFD302A18E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3" name="Rectangle 308">
                <a:extLst>
                  <a:ext uri="{FF2B5EF4-FFF2-40B4-BE49-F238E27FC236}">
                    <a16:creationId xmlns:a16="http://schemas.microsoft.com/office/drawing/2014/main" id="{8AA5434F-9DD9-401B-847A-D11284AE34B2}"/>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4" name="Rectangle 309">
                <a:extLst>
                  <a:ext uri="{FF2B5EF4-FFF2-40B4-BE49-F238E27FC236}">
                    <a16:creationId xmlns:a16="http://schemas.microsoft.com/office/drawing/2014/main" id="{8B660B54-86D6-441A-8C2D-D8A367422902}"/>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5" name="Rectangle 310">
                <a:extLst>
                  <a:ext uri="{FF2B5EF4-FFF2-40B4-BE49-F238E27FC236}">
                    <a16:creationId xmlns:a16="http://schemas.microsoft.com/office/drawing/2014/main" id="{4397F693-4813-4361-A406-91239A30DACB}"/>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6" name="Rectangle 311">
                <a:extLst>
                  <a:ext uri="{FF2B5EF4-FFF2-40B4-BE49-F238E27FC236}">
                    <a16:creationId xmlns:a16="http://schemas.microsoft.com/office/drawing/2014/main" id="{AA738485-E610-4D1C-9C80-B2926F6156D6}"/>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7" name="Rectangle 312">
                <a:extLst>
                  <a:ext uri="{FF2B5EF4-FFF2-40B4-BE49-F238E27FC236}">
                    <a16:creationId xmlns:a16="http://schemas.microsoft.com/office/drawing/2014/main" id="{63CEA8F2-B0F8-4762-9489-DC41824C8F93}"/>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8" name="Rectangle 313">
                <a:extLst>
                  <a:ext uri="{FF2B5EF4-FFF2-40B4-BE49-F238E27FC236}">
                    <a16:creationId xmlns:a16="http://schemas.microsoft.com/office/drawing/2014/main" id="{ED0BA479-752B-49BD-A5D5-9BAF19A02E89}"/>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9" name="Rectangle 314">
                <a:extLst>
                  <a:ext uri="{FF2B5EF4-FFF2-40B4-BE49-F238E27FC236}">
                    <a16:creationId xmlns:a16="http://schemas.microsoft.com/office/drawing/2014/main" id="{B0A77CE0-88EB-47FF-8650-55EB99B8BFA7}"/>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0" name="Rectangle 315">
                <a:extLst>
                  <a:ext uri="{FF2B5EF4-FFF2-40B4-BE49-F238E27FC236}">
                    <a16:creationId xmlns:a16="http://schemas.microsoft.com/office/drawing/2014/main" id="{82CB041E-8B9B-4F5E-AA21-D9839ABF3899}"/>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1" name="Rectangle 316">
                <a:extLst>
                  <a:ext uri="{FF2B5EF4-FFF2-40B4-BE49-F238E27FC236}">
                    <a16:creationId xmlns:a16="http://schemas.microsoft.com/office/drawing/2014/main" id="{DEE173BC-9510-4591-AD90-FE76D0FFC774}"/>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2" name="Rectangle 317">
                <a:extLst>
                  <a:ext uri="{FF2B5EF4-FFF2-40B4-BE49-F238E27FC236}">
                    <a16:creationId xmlns:a16="http://schemas.microsoft.com/office/drawing/2014/main" id="{8010ED78-5897-4863-A79E-7682B3F3BD0D}"/>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3" name="Rectangle 318">
                <a:extLst>
                  <a:ext uri="{FF2B5EF4-FFF2-40B4-BE49-F238E27FC236}">
                    <a16:creationId xmlns:a16="http://schemas.microsoft.com/office/drawing/2014/main" id="{650BB118-5A09-4C61-84CA-2B885EBFB7CA}"/>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4" name="Rectangle 319">
                <a:extLst>
                  <a:ext uri="{FF2B5EF4-FFF2-40B4-BE49-F238E27FC236}">
                    <a16:creationId xmlns:a16="http://schemas.microsoft.com/office/drawing/2014/main" id="{92CEE5DB-7C7C-4AD6-8039-F9E05331D60F}"/>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5" name="Rectangle 320">
                <a:extLst>
                  <a:ext uri="{FF2B5EF4-FFF2-40B4-BE49-F238E27FC236}">
                    <a16:creationId xmlns:a16="http://schemas.microsoft.com/office/drawing/2014/main" id="{88439A41-DB0D-42C6-A002-4968C142439B}"/>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6" name="Rectangle 321">
                <a:extLst>
                  <a:ext uri="{FF2B5EF4-FFF2-40B4-BE49-F238E27FC236}">
                    <a16:creationId xmlns:a16="http://schemas.microsoft.com/office/drawing/2014/main" id="{0A2E36B3-B880-4B3D-AC6D-CE6D95B69632}"/>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7" name="Rectangle 322">
                <a:extLst>
                  <a:ext uri="{FF2B5EF4-FFF2-40B4-BE49-F238E27FC236}">
                    <a16:creationId xmlns:a16="http://schemas.microsoft.com/office/drawing/2014/main" id="{620F6F7C-7165-47F5-955C-FA1AC14DCE6D}"/>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8" name="Rectangle 323">
                <a:extLst>
                  <a:ext uri="{FF2B5EF4-FFF2-40B4-BE49-F238E27FC236}">
                    <a16:creationId xmlns:a16="http://schemas.microsoft.com/office/drawing/2014/main" id="{1322B201-2775-4B2E-8C74-0D8303D219A8}"/>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9" name="Rectangle 324">
                <a:extLst>
                  <a:ext uri="{FF2B5EF4-FFF2-40B4-BE49-F238E27FC236}">
                    <a16:creationId xmlns:a16="http://schemas.microsoft.com/office/drawing/2014/main" id="{094BAC26-7EAF-40EC-A452-14645B1E5C2A}"/>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0" name="Rectangle 325">
                <a:extLst>
                  <a:ext uri="{FF2B5EF4-FFF2-40B4-BE49-F238E27FC236}">
                    <a16:creationId xmlns:a16="http://schemas.microsoft.com/office/drawing/2014/main" id="{C03C54CE-A8E5-4E34-A674-FF845B09C57B}"/>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1" name="Rectangle 326">
                <a:extLst>
                  <a:ext uri="{FF2B5EF4-FFF2-40B4-BE49-F238E27FC236}">
                    <a16:creationId xmlns:a16="http://schemas.microsoft.com/office/drawing/2014/main" id="{68DF8859-87D5-4EBA-8ADD-E21C3F1F32CE}"/>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2" name="Rectangle 327">
                <a:extLst>
                  <a:ext uri="{FF2B5EF4-FFF2-40B4-BE49-F238E27FC236}">
                    <a16:creationId xmlns:a16="http://schemas.microsoft.com/office/drawing/2014/main" id="{7279E00F-CD23-467C-8510-4042AE6B6888}"/>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3" name="Rectangle 328">
                <a:extLst>
                  <a:ext uri="{FF2B5EF4-FFF2-40B4-BE49-F238E27FC236}">
                    <a16:creationId xmlns:a16="http://schemas.microsoft.com/office/drawing/2014/main" id="{192CC158-1A9B-4911-B05D-D270C4DED2B6}"/>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4" name="Rectangle 329">
                <a:extLst>
                  <a:ext uri="{FF2B5EF4-FFF2-40B4-BE49-F238E27FC236}">
                    <a16:creationId xmlns:a16="http://schemas.microsoft.com/office/drawing/2014/main" id="{EB7C72EE-0ECC-47EE-881E-AE55A0E61DD1}"/>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5" name="Rectangle 330">
                <a:extLst>
                  <a:ext uri="{FF2B5EF4-FFF2-40B4-BE49-F238E27FC236}">
                    <a16:creationId xmlns:a16="http://schemas.microsoft.com/office/drawing/2014/main" id="{9BBD16FB-9991-4E0B-8B5A-99ECBE87002B}"/>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6" name="Rectangle 331">
                <a:extLst>
                  <a:ext uri="{FF2B5EF4-FFF2-40B4-BE49-F238E27FC236}">
                    <a16:creationId xmlns:a16="http://schemas.microsoft.com/office/drawing/2014/main" id="{AEE70C05-77BB-47ED-9DA7-AAFC836C64FD}"/>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9" name="Rectangle 8">
              <a:extLst>
                <a:ext uri="{FF2B5EF4-FFF2-40B4-BE49-F238E27FC236}">
                  <a16:creationId xmlns:a16="http://schemas.microsoft.com/office/drawing/2014/main" id="{1BCD8BCF-3C34-4499-B9DF-4C915BE26D7F}"/>
                </a:ext>
              </a:extLst>
            </p:cNvPr>
            <p:cNvSpPr/>
            <p:nvPr/>
          </p:nvSpPr>
          <p:spPr bwMode="auto">
            <a:xfrm>
              <a:off x="10339450" y="5522069"/>
              <a:ext cx="989807" cy="14724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62C537D5-A94E-4005-8070-F885A5D56E70}"/>
                </a:ext>
              </a:extLst>
            </p:cNvPr>
            <p:cNvGrpSpPr/>
            <p:nvPr/>
          </p:nvGrpSpPr>
          <p:grpSpPr>
            <a:xfrm>
              <a:off x="4709208" y="5957341"/>
              <a:ext cx="555814" cy="1037183"/>
              <a:chOff x="4709208" y="5957341"/>
              <a:chExt cx="555814" cy="1037183"/>
            </a:xfrm>
          </p:grpSpPr>
          <p:sp>
            <p:nvSpPr>
              <p:cNvPr id="441" name="Rectangle 440">
                <a:extLst>
                  <a:ext uri="{FF2B5EF4-FFF2-40B4-BE49-F238E27FC236}">
                    <a16:creationId xmlns:a16="http://schemas.microsoft.com/office/drawing/2014/main" id="{35B34184-70F6-410B-B116-FF725704B601}"/>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2" name="Group 441">
                <a:extLst>
                  <a:ext uri="{FF2B5EF4-FFF2-40B4-BE49-F238E27FC236}">
                    <a16:creationId xmlns:a16="http://schemas.microsoft.com/office/drawing/2014/main" id="{9E034525-B9D0-4E94-B441-29D03633F60A}"/>
                  </a:ext>
                </a:extLst>
              </p:cNvPr>
              <p:cNvGrpSpPr/>
              <p:nvPr/>
            </p:nvGrpSpPr>
            <p:grpSpPr>
              <a:xfrm>
                <a:off x="4777317" y="6004034"/>
                <a:ext cx="428866" cy="839666"/>
                <a:chOff x="3384550" y="5672305"/>
                <a:chExt cx="481013" cy="1095375"/>
              </a:xfrm>
              <a:solidFill>
                <a:schemeClr val="bg1">
                  <a:lumMod val="85000"/>
                </a:schemeClr>
              </a:solidFill>
            </p:grpSpPr>
            <p:sp>
              <p:nvSpPr>
                <p:cNvPr id="443" name="Rectangle 300">
                  <a:extLst>
                    <a:ext uri="{FF2B5EF4-FFF2-40B4-BE49-F238E27FC236}">
                      <a16:creationId xmlns:a16="http://schemas.microsoft.com/office/drawing/2014/main" id="{F85EE52B-9F67-4559-AC50-8FA8E80AF927}"/>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4" name="Rectangle 301">
                  <a:extLst>
                    <a:ext uri="{FF2B5EF4-FFF2-40B4-BE49-F238E27FC236}">
                      <a16:creationId xmlns:a16="http://schemas.microsoft.com/office/drawing/2014/main" id="{27449CBA-716B-4932-B506-273DAE226EE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5" name="Rectangle 302">
                  <a:extLst>
                    <a:ext uri="{FF2B5EF4-FFF2-40B4-BE49-F238E27FC236}">
                      <a16:creationId xmlns:a16="http://schemas.microsoft.com/office/drawing/2014/main" id="{FC192E16-B1D5-4AD8-83D1-9B1B303AF26D}"/>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6" name="Rectangle 303">
                  <a:extLst>
                    <a:ext uri="{FF2B5EF4-FFF2-40B4-BE49-F238E27FC236}">
                      <a16:creationId xmlns:a16="http://schemas.microsoft.com/office/drawing/2014/main" id="{514C0CE6-1BDA-4981-B631-8E0BFF2BE262}"/>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7" name="Rectangle 304">
                  <a:extLst>
                    <a:ext uri="{FF2B5EF4-FFF2-40B4-BE49-F238E27FC236}">
                      <a16:creationId xmlns:a16="http://schemas.microsoft.com/office/drawing/2014/main" id="{C759F526-6277-4BF5-AA91-28919AEB490F}"/>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8" name="Rectangle 305">
                  <a:extLst>
                    <a:ext uri="{FF2B5EF4-FFF2-40B4-BE49-F238E27FC236}">
                      <a16:creationId xmlns:a16="http://schemas.microsoft.com/office/drawing/2014/main" id="{9FE77205-C52B-4F79-9B45-9319B5C41798}"/>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9" name="Rectangle 306">
                  <a:extLst>
                    <a:ext uri="{FF2B5EF4-FFF2-40B4-BE49-F238E27FC236}">
                      <a16:creationId xmlns:a16="http://schemas.microsoft.com/office/drawing/2014/main" id="{6FB6C224-2580-4A4A-99DA-5EDC3E092F33}"/>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0" name="Rectangle 307">
                  <a:extLst>
                    <a:ext uri="{FF2B5EF4-FFF2-40B4-BE49-F238E27FC236}">
                      <a16:creationId xmlns:a16="http://schemas.microsoft.com/office/drawing/2014/main" id="{D48BCFD4-0D39-4FA9-A920-95C4562507B2}"/>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1" name="Rectangle 308">
                  <a:extLst>
                    <a:ext uri="{FF2B5EF4-FFF2-40B4-BE49-F238E27FC236}">
                      <a16:creationId xmlns:a16="http://schemas.microsoft.com/office/drawing/2014/main" id="{68974041-1788-43ED-B584-4D5D9864CBC1}"/>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2" name="Rectangle 309">
                  <a:extLst>
                    <a:ext uri="{FF2B5EF4-FFF2-40B4-BE49-F238E27FC236}">
                      <a16:creationId xmlns:a16="http://schemas.microsoft.com/office/drawing/2014/main" id="{F118684C-FA87-4DE7-9C63-424D4FA70194}"/>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3" name="Rectangle 310">
                  <a:extLst>
                    <a:ext uri="{FF2B5EF4-FFF2-40B4-BE49-F238E27FC236}">
                      <a16:creationId xmlns:a16="http://schemas.microsoft.com/office/drawing/2014/main" id="{D4488F5A-A9C4-409E-8D8F-1D3E1CFD3D8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4" name="Rectangle 311">
                  <a:extLst>
                    <a:ext uri="{FF2B5EF4-FFF2-40B4-BE49-F238E27FC236}">
                      <a16:creationId xmlns:a16="http://schemas.microsoft.com/office/drawing/2014/main" id="{A503C283-B8DF-4BE5-A481-49D3B4C06031}"/>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5" name="Rectangle 312">
                  <a:extLst>
                    <a:ext uri="{FF2B5EF4-FFF2-40B4-BE49-F238E27FC236}">
                      <a16:creationId xmlns:a16="http://schemas.microsoft.com/office/drawing/2014/main" id="{84F10C2C-A814-407F-99AE-2D3E7D1E3743}"/>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6" name="Rectangle 313">
                  <a:extLst>
                    <a:ext uri="{FF2B5EF4-FFF2-40B4-BE49-F238E27FC236}">
                      <a16:creationId xmlns:a16="http://schemas.microsoft.com/office/drawing/2014/main" id="{6E3D0065-B81D-41E7-BEA4-925B99575719}"/>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7" name="Rectangle 314">
                  <a:extLst>
                    <a:ext uri="{FF2B5EF4-FFF2-40B4-BE49-F238E27FC236}">
                      <a16:creationId xmlns:a16="http://schemas.microsoft.com/office/drawing/2014/main" id="{9700479C-EC93-427E-B112-AEE57654BC9D}"/>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8" name="Rectangle 315">
                  <a:extLst>
                    <a:ext uri="{FF2B5EF4-FFF2-40B4-BE49-F238E27FC236}">
                      <a16:creationId xmlns:a16="http://schemas.microsoft.com/office/drawing/2014/main" id="{568710F7-5EF9-4181-BEAE-5A4DA87E9A49}"/>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9" name="Rectangle 316">
                  <a:extLst>
                    <a:ext uri="{FF2B5EF4-FFF2-40B4-BE49-F238E27FC236}">
                      <a16:creationId xmlns:a16="http://schemas.microsoft.com/office/drawing/2014/main" id="{9FC0A1F6-3984-40A8-94A5-801C91DCF507}"/>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0" name="Rectangle 317">
                  <a:extLst>
                    <a:ext uri="{FF2B5EF4-FFF2-40B4-BE49-F238E27FC236}">
                      <a16:creationId xmlns:a16="http://schemas.microsoft.com/office/drawing/2014/main" id="{560AC2F1-1E97-445F-B149-98E8A5B47DE2}"/>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1" name="Rectangle 318">
                  <a:extLst>
                    <a:ext uri="{FF2B5EF4-FFF2-40B4-BE49-F238E27FC236}">
                      <a16:creationId xmlns:a16="http://schemas.microsoft.com/office/drawing/2014/main" id="{1D46CADC-B9F4-476C-A960-7077ABF01FF7}"/>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2" name="Rectangle 319">
                  <a:extLst>
                    <a:ext uri="{FF2B5EF4-FFF2-40B4-BE49-F238E27FC236}">
                      <a16:creationId xmlns:a16="http://schemas.microsoft.com/office/drawing/2014/main" id="{B86BF1DE-5F1C-4B9E-BDBF-ADE4D59687E8}"/>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3" name="Rectangle 320">
                  <a:extLst>
                    <a:ext uri="{FF2B5EF4-FFF2-40B4-BE49-F238E27FC236}">
                      <a16:creationId xmlns:a16="http://schemas.microsoft.com/office/drawing/2014/main" id="{57FD10D2-3EF4-4846-B8EA-ABFBB2261D52}"/>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4" name="Rectangle 321">
                  <a:extLst>
                    <a:ext uri="{FF2B5EF4-FFF2-40B4-BE49-F238E27FC236}">
                      <a16:creationId xmlns:a16="http://schemas.microsoft.com/office/drawing/2014/main" id="{3BBBFDA9-D05C-4C40-B634-A0B32055E7AA}"/>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5" name="Rectangle 322">
                  <a:extLst>
                    <a:ext uri="{FF2B5EF4-FFF2-40B4-BE49-F238E27FC236}">
                      <a16:creationId xmlns:a16="http://schemas.microsoft.com/office/drawing/2014/main" id="{4F6B2970-59F1-4FB8-B069-1B965A5AA40B}"/>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6" name="Rectangle 323">
                  <a:extLst>
                    <a:ext uri="{FF2B5EF4-FFF2-40B4-BE49-F238E27FC236}">
                      <a16:creationId xmlns:a16="http://schemas.microsoft.com/office/drawing/2014/main" id="{0AD82033-82AD-4C99-8FDD-426CA836FCE1}"/>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7" name="Rectangle 324">
                  <a:extLst>
                    <a:ext uri="{FF2B5EF4-FFF2-40B4-BE49-F238E27FC236}">
                      <a16:creationId xmlns:a16="http://schemas.microsoft.com/office/drawing/2014/main" id="{F7FF58A7-F6B6-455A-8499-C12296D43242}"/>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8" name="Rectangle 325">
                  <a:extLst>
                    <a:ext uri="{FF2B5EF4-FFF2-40B4-BE49-F238E27FC236}">
                      <a16:creationId xmlns:a16="http://schemas.microsoft.com/office/drawing/2014/main" id="{7362119B-9336-4230-AA9F-CE56F47A50B2}"/>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9" name="Rectangle 326">
                  <a:extLst>
                    <a:ext uri="{FF2B5EF4-FFF2-40B4-BE49-F238E27FC236}">
                      <a16:creationId xmlns:a16="http://schemas.microsoft.com/office/drawing/2014/main" id="{A7759A00-8322-4FAA-9FEC-E15A96F0E67D}"/>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0" name="Rectangle 327">
                  <a:extLst>
                    <a:ext uri="{FF2B5EF4-FFF2-40B4-BE49-F238E27FC236}">
                      <a16:creationId xmlns:a16="http://schemas.microsoft.com/office/drawing/2014/main" id="{557E36C8-DCC4-422F-8D32-FFA9E8E43499}"/>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1" name="Rectangle 328">
                  <a:extLst>
                    <a:ext uri="{FF2B5EF4-FFF2-40B4-BE49-F238E27FC236}">
                      <a16:creationId xmlns:a16="http://schemas.microsoft.com/office/drawing/2014/main" id="{6CAE1ABC-B96A-4121-8A97-CD631B30BA93}"/>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2" name="Rectangle 329">
                  <a:extLst>
                    <a:ext uri="{FF2B5EF4-FFF2-40B4-BE49-F238E27FC236}">
                      <a16:creationId xmlns:a16="http://schemas.microsoft.com/office/drawing/2014/main" id="{6DA24C3B-F0B0-469A-9AE7-F9647522481B}"/>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3" name="Rectangle 330">
                  <a:extLst>
                    <a:ext uri="{FF2B5EF4-FFF2-40B4-BE49-F238E27FC236}">
                      <a16:creationId xmlns:a16="http://schemas.microsoft.com/office/drawing/2014/main" id="{D7F851FE-6CAF-44F5-9797-6F2DDA087BD8}"/>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4" name="Rectangle 331">
                  <a:extLst>
                    <a:ext uri="{FF2B5EF4-FFF2-40B4-BE49-F238E27FC236}">
                      <a16:creationId xmlns:a16="http://schemas.microsoft.com/office/drawing/2014/main" id="{4619C2A0-80E8-4F82-B416-28E179DB010C}"/>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grpSp>
          <p:nvGrpSpPr>
            <p:cNvPr id="11" name="Group 10">
              <a:extLst>
                <a:ext uri="{FF2B5EF4-FFF2-40B4-BE49-F238E27FC236}">
                  <a16:creationId xmlns:a16="http://schemas.microsoft.com/office/drawing/2014/main" id="{BB73836F-3A32-4960-8E90-0C657491B331}"/>
                </a:ext>
              </a:extLst>
            </p:cNvPr>
            <p:cNvGrpSpPr/>
            <p:nvPr/>
          </p:nvGrpSpPr>
          <p:grpSpPr>
            <a:xfrm>
              <a:off x="2906388" y="5338377"/>
              <a:ext cx="1750352" cy="1656148"/>
              <a:chOff x="2906388" y="5338377"/>
              <a:chExt cx="1750352" cy="1656148"/>
            </a:xfrm>
          </p:grpSpPr>
          <p:sp>
            <p:nvSpPr>
              <p:cNvPr id="406" name="Rectangle 405">
                <a:extLst>
                  <a:ext uri="{FF2B5EF4-FFF2-40B4-BE49-F238E27FC236}">
                    <a16:creationId xmlns:a16="http://schemas.microsoft.com/office/drawing/2014/main" id="{9AE5213C-0694-41CE-853A-523624D0B7FA}"/>
                  </a:ext>
                </a:extLst>
              </p:cNvPr>
              <p:cNvSpPr/>
              <p:nvPr/>
            </p:nvSpPr>
            <p:spPr bwMode="auto">
              <a:xfrm>
                <a:off x="4006930" y="5781939"/>
                <a:ext cx="649810" cy="12125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7" name="Group 406">
                <a:extLst>
                  <a:ext uri="{FF2B5EF4-FFF2-40B4-BE49-F238E27FC236}">
                    <a16:creationId xmlns:a16="http://schemas.microsoft.com/office/drawing/2014/main" id="{49B1F8A4-7D61-40C2-997E-D637CB3FF34B}"/>
                  </a:ext>
                </a:extLst>
              </p:cNvPr>
              <p:cNvGrpSpPr/>
              <p:nvPr/>
            </p:nvGrpSpPr>
            <p:grpSpPr>
              <a:xfrm>
                <a:off x="4091329" y="5864979"/>
                <a:ext cx="481013" cy="978721"/>
                <a:chOff x="3384550" y="5672305"/>
                <a:chExt cx="481013" cy="1095375"/>
              </a:xfrm>
              <a:solidFill>
                <a:schemeClr val="bg1">
                  <a:lumMod val="85000"/>
                </a:schemeClr>
              </a:solidFill>
            </p:grpSpPr>
            <p:sp>
              <p:nvSpPr>
                <p:cNvPr id="409" name="Rectangle 300">
                  <a:extLst>
                    <a:ext uri="{FF2B5EF4-FFF2-40B4-BE49-F238E27FC236}">
                      <a16:creationId xmlns:a16="http://schemas.microsoft.com/office/drawing/2014/main" id="{15ECDE95-D3E6-4C0A-AFD3-D57FCAABF2E3}"/>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0" name="Rectangle 301">
                  <a:extLst>
                    <a:ext uri="{FF2B5EF4-FFF2-40B4-BE49-F238E27FC236}">
                      <a16:creationId xmlns:a16="http://schemas.microsoft.com/office/drawing/2014/main" id="{971037A1-947E-43CF-B829-FE4519DE447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1" name="Rectangle 302">
                  <a:extLst>
                    <a:ext uri="{FF2B5EF4-FFF2-40B4-BE49-F238E27FC236}">
                      <a16:creationId xmlns:a16="http://schemas.microsoft.com/office/drawing/2014/main" id="{40293E09-9C52-4682-B1AC-9CEB7A7F82E3}"/>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2" name="Rectangle 303">
                  <a:extLst>
                    <a:ext uri="{FF2B5EF4-FFF2-40B4-BE49-F238E27FC236}">
                      <a16:creationId xmlns:a16="http://schemas.microsoft.com/office/drawing/2014/main" id="{C2AA49A2-A731-4A57-B005-FECF0DE41E37}"/>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3" name="Rectangle 304">
                  <a:extLst>
                    <a:ext uri="{FF2B5EF4-FFF2-40B4-BE49-F238E27FC236}">
                      <a16:creationId xmlns:a16="http://schemas.microsoft.com/office/drawing/2014/main" id="{57FEAA7F-35BC-4D54-B8AB-031AC0FF0842}"/>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4" name="Rectangle 305">
                  <a:extLst>
                    <a:ext uri="{FF2B5EF4-FFF2-40B4-BE49-F238E27FC236}">
                      <a16:creationId xmlns:a16="http://schemas.microsoft.com/office/drawing/2014/main" id="{3A812E1E-5C50-4C77-9C5C-0936A362FE9C}"/>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5" name="Rectangle 306">
                  <a:extLst>
                    <a:ext uri="{FF2B5EF4-FFF2-40B4-BE49-F238E27FC236}">
                      <a16:creationId xmlns:a16="http://schemas.microsoft.com/office/drawing/2014/main" id="{C8B90346-4CFF-444C-8258-826D99E3CB34}"/>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6" name="Rectangle 307">
                  <a:extLst>
                    <a:ext uri="{FF2B5EF4-FFF2-40B4-BE49-F238E27FC236}">
                      <a16:creationId xmlns:a16="http://schemas.microsoft.com/office/drawing/2014/main" id="{711EB1C4-09B0-46CA-B368-882ED3A8CF3A}"/>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7" name="Rectangle 308">
                  <a:extLst>
                    <a:ext uri="{FF2B5EF4-FFF2-40B4-BE49-F238E27FC236}">
                      <a16:creationId xmlns:a16="http://schemas.microsoft.com/office/drawing/2014/main" id="{02AD081C-CFBC-4506-8E23-AAB61DEBA261}"/>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8" name="Rectangle 309">
                  <a:extLst>
                    <a:ext uri="{FF2B5EF4-FFF2-40B4-BE49-F238E27FC236}">
                      <a16:creationId xmlns:a16="http://schemas.microsoft.com/office/drawing/2014/main" id="{26DAF5BC-72B0-4539-A682-A3063BABC020}"/>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9" name="Rectangle 310">
                  <a:extLst>
                    <a:ext uri="{FF2B5EF4-FFF2-40B4-BE49-F238E27FC236}">
                      <a16:creationId xmlns:a16="http://schemas.microsoft.com/office/drawing/2014/main" id="{70F2AD4E-763E-477E-AE03-1798FF1F2CA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0" name="Rectangle 311">
                  <a:extLst>
                    <a:ext uri="{FF2B5EF4-FFF2-40B4-BE49-F238E27FC236}">
                      <a16:creationId xmlns:a16="http://schemas.microsoft.com/office/drawing/2014/main" id="{C18D5DA4-96DD-4CC7-9D89-D707849E2B03}"/>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1" name="Rectangle 312">
                  <a:extLst>
                    <a:ext uri="{FF2B5EF4-FFF2-40B4-BE49-F238E27FC236}">
                      <a16:creationId xmlns:a16="http://schemas.microsoft.com/office/drawing/2014/main" id="{836036E2-4EBC-4D3B-80C1-51EB6207C5AB}"/>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2" name="Rectangle 313">
                  <a:extLst>
                    <a:ext uri="{FF2B5EF4-FFF2-40B4-BE49-F238E27FC236}">
                      <a16:creationId xmlns:a16="http://schemas.microsoft.com/office/drawing/2014/main" id="{C9BC4F4F-1FF0-4758-8AF9-45EF3C67FE5E}"/>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3" name="Rectangle 314">
                  <a:extLst>
                    <a:ext uri="{FF2B5EF4-FFF2-40B4-BE49-F238E27FC236}">
                      <a16:creationId xmlns:a16="http://schemas.microsoft.com/office/drawing/2014/main" id="{44D35914-AF1F-48B3-8DE3-AC6FBAA04FA6}"/>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4" name="Rectangle 315">
                  <a:extLst>
                    <a:ext uri="{FF2B5EF4-FFF2-40B4-BE49-F238E27FC236}">
                      <a16:creationId xmlns:a16="http://schemas.microsoft.com/office/drawing/2014/main" id="{23227227-AAF2-4322-96F6-5CB5EDAE240D}"/>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5" name="Rectangle 316">
                  <a:extLst>
                    <a:ext uri="{FF2B5EF4-FFF2-40B4-BE49-F238E27FC236}">
                      <a16:creationId xmlns:a16="http://schemas.microsoft.com/office/drawing/2014/main" id="{E37AD8E5-2FAE-41E3-8E32-8AC269B13517}"/>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6" name="Rectangle 317">
                  <a:extLst>
                    <a:ext uri="{FF2B5EF4-FFF2-40B4-BE49-F238E27FC236}">
                      <a16:creationId xmlns:a16="http://schemas.microsoft.com/office/drawing/2014/main" id="{63BD3DA1-CB5B-40B5-B64B-60D85BD4F9F1}"/>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7" name="Rectangle 318">
                  <a:extLst>
                    <a:ext uri="{FF2B5EF4-FFF2-40B4-BE49-F238E27FC236}">
                      <a16:creationId xmlns:a16="http://schemas.microsoft.com/office/drawing/2014/main" id="{DA560D2B-55EA-4D57-A316-BFF3623C39F8}"/>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8" name="Rectangle 319">
                  <a:extLst>
                    <a:ext uri="{FF2B5EF4-FFF2-40B4-BE49-F238E27FC236}">
                      <a16:creationId xmlns:a16="http://schemas.microsoft.com/office/drawing/2014/main" id="{7D0F888B-0073-41D0-AB49-6FF219CD1B3A}"/>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9" name="Rectangle 320">
                  <a:extLst>
                    <a:ext uri="{FF2B5EF4-FFF2-40B4-BE49-F238E27FC236}">
                      <a16:creationId xmlns:a16="http://schemas.microsoft.com/office/drawing/2014/main" id="{EFA8ED8D-91CD-4858-A7F9-15FF16847CCB}"/>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0" name="Rectangle 321">
                  <a:extLst>
                    <a:ext uri="{FF2B5EF4-FFF2-40B4-BE49-F238E27FC236}">
                      <a16:creationId xmlns:a16="http://schemas.microsoft.com/office/drawing/2014/main" id="{E83BB57E-FCD2-4752-92D2-AD3356A42EE0}"/>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1" name="Rectangle 322">
                  <a:extLst>
                    <a:ext uri="{FF2B5EF4-FFF2-40B4-BE49-F238E27FC236}">
                      <a16:creationId xmlns:a16="http://schemas.microsoft.com/office/drawing/2014/main" id="{E64402C8-FEE2-411C-AA64-A393B67291EB}"/>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2" name="Rectangle 323">
                  <a:extLst>
                    <a:ext uri="{FF2B5EF4-FFF2-40B4-BE49-F238E27FC236}">
                      <a16:creationId xmlns:a16="http://schemas.microsoft.com/office/drawing/2014/main" id="{FDB1B377-D777-4D4D-A348-D4E8E21C2793}"/>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3" name="Rectangle 324">
                  <a:extLst>
                    <a:ext uri="{FF2B5EF4-FFF2-40B4-BE49-F238E27FC236}">
                      <a16:creationId xmlns:a16="http://schemas.microsoft.com/office/drawing/2014/main" id="{2805B305-FBE9-4242-9F9B-DBEA6596ED9A}"/>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4" name="Rectangle 325">
                  <a:extLst>
                    <a:ext uri="{FF2B5EF4-FFF2-40B4-BE49-F238E27FC236}">
                      <a16:creationId xmlns:a16="http://schemas.microsoft.com/office/drawing/2014/main" id="{88B07534-9737-4BA0-8132-31CE2A1A8EE6}"/>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5" name="Rectangle 326">
                  <a:extLst>
                    <a:ext uri="{FF2B5EF4-FFF2-40B4-BE49-F238E27FC236}">
                      <a16:creationId xmlns:a16="http://schemas.microsoft.com/office/drawing/2014/main" id="{B4D67CCA-94AD-466B-9253-86BCCADB4957}"/>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6" name="Rectangle 327">
                  <a:extLst>
                    <a:ext uri="{FF2B5EF4-FFF2-40B4-BE49-F238E27FC236}">
                      <a16:creationId xmlns:a16="http://schemas.microsoft.com/office/drawing/2014/main" id="{B569E286-0D6E-4398-BF15-CA165B8588A5}"/>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7" name="Rectangle 328">
                  <a:extLst>
                    <a:ext uri="{FF2B5EF4-FFF2-40B4-BE49-F238E27FC236}">
                      <a16:creationId xmlns:a16="http://schemas.microsoft.com/office/drawing/2014/main" id="{85C1207B-1C56-46BF-9BE5-7556307CE1E9}"/>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8" name="Rectangle 329">
                  <a:extLst>
                    <a:ext uri="{FF2B5EF4-FFF2-40B4-BE49-F238E27FC236}">
                      <a16:creationId xmlns:a16="http://schemas.microsoft.com/office/drawing/2014/main" id="{CE321F27-CFA4-4982-9514-ECFFFC164E2A}"/>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9" name="Rectangle 330">
                  <a:extLst>
                    <a:ext uri="{FF2B5EF4-FFF2-40B4-BE49-F238E27FC236}">
                      <a16:creationId xmlns:a16="http://schemas.microsoft.com/office/drawing/2014/main" id="{B7BDC678-F766-4F0C-B776-51D2A68489DF}"/>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0" name="Rectangle 331">
                  <a:extLst>
                    <a:ext uri="{FF2B5EF4-FFF2-40B4-BE49-F238E27FC236}">
                      <a16:creationId xmlns:a16="http://schemas.microsoft.com/office/drawing/2014/main" id="{49185471-B172-452C-BA87-BD1B5365D306}"/>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408" name="Rectangle 407">
                <a:extLst>
                  <a:ext uri="{FF2B5EF4-FFF2-40B4-BE49-F238E27FC236}">
                    <a16:creationId xmlns:a16="http://schemas.microsoft.com/office/drawing/2014/main" id="{0F09E877-BAF7-41D1-8F2B-E25131E424CA}"/>
                  </a:ext>
                </a:extLst>
              </p:cNvPr>
              <p:cNvSpPr/>
              <p:nvPr/>
            </p:nvSpPr>
            <p:spPr bwMode="auto">
              <a:xfrm>
                <a:off x="2906388" y="5338377"/>
                <a:ext cx="1113288" cy="165614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4D894B31-403A-45FF-94BC-9CC1B7DDC5C1}"/>
                </a:ext>
              </a:extLst>
            </p:cNvPr>
            <p:cNvGrpSpPr/>
            <p:nvPr/>
          </p:nvGrpSpPr>
          <p:grpSpPr>
            <a:xfrm>
              <a:off x="0" y="4737267"/>
              <a:ext cx="3679825" cy="2152651"/>
              <a:chOff x="274638" y="4737267"/>
              <a:chExt cx="3679825" cy="2152651"/>
            </a:xfrm>
          </p:grpSpPr>
          <p:sp>
            <p:nvSpPr>
              <p:cNvPr id="245" name="Rectangle 299">
                <a:extLst>
                  <a:ext uri="{FF2B5EF4-FFF2-40B4-BE49-F238E27FC236}">
                    <a16:creationId xmlns:a16="http://schemas.microsoft.com/office/drawing/2014/main" id="{C0C74C4D-C654-497B-A660-0AFED620C34D}"/>
                  </a:ext>
                </a:extLst>
              </p:cNvPr>
              <p:cNvSpPr>
                <a:spLocks noChangeArrowheads="1"/>
              </p:cNvSpPr>
              <p:nvPr/>
            </p:nvSpPr>
            <p:spPr bwMode="auto">
              <a:xfrm>
                <a:off x="3298825" y="5578642"/>
                <a:ext cx="655638" cy="13112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246" name="Group 245">
                <a:extLst>
                  <a:ext uri="{FF2B5EF4-FFF2-40B4-BE49-F238E27FC236}">
                    <a16:creationId xmlns:a16="http://schemas.microsoft.com/office/drawing/2014/main" id="{ED005D80-D461-4697-84CE-3C8BFB56D581}"/>
                  </a:ext>
                </a:extLst>
              </p:cNvPr>
              <p:cNvGrpSpPr/>
              <p:nvPr/>
            </p:nvGrpSpPr>
            <p:grpSpPr>
              <a:xfrm>
                <a:off x="3384550" y="5672305"/>
                <a:ext cx="481013" cy="1095375"/>
                <a:chOff x="3384550" y="5672305"/>
                <a:chExt cx="481013" cy="1095375"/>
              </a:xfrm>
            </p:grpSpPr>
            <p:sp>
              <p:nvSpPr>
                <p:cNvPr id="374" name="Rectangle 300">
                  <a:extLst>
                    <a:ext uri="{FF2B5EF4-FFF2-40B4-BE49-F238E27FC236}">
                      <a16:creationId xmlns:a16="http://schemas.microsoft.com/office/drawing/2014/main" id="{1B324EC4-4DF0-42ED-9B12-292DE891369B}"/>
                    </a:ext>
                  </a:extLst>
                </p:cNvPr>
                <p:cNvSpPr>
                  <a:spLocks noChangeArrowheads="1"/>
                </p:cNvSpPr>
                <p:nvPr/>
              </p:nvSpPr>
              <p:spPr bwMode="auto">
                <a:xfrm>
                  <a:off x="3814763" y="5672305"/>
                  <a:ext cx="50800" cy="952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5" name="Rectangle 301">
                  <a:extLst>
                    <a:ext uri="{FF2B5EF4-FFF2-40B4-BE49-F238E27FC236}">
                      <a16:creationId xmlns:a16="http://schemas.microsoft.com/office/drawing/2014/main" id="{0CD30680-CBDD-40AC-A798-46BF43913525}"/>
                    </a:ext>
                  </a:extLst>
                </p:cNvPr>
                <p:cNvSpPr>
                  <a:spLocks noChangeArrowheads="1"/>
                </p:cNvSpPr>
                <p:nvPr/>
              </p:nvSpPr>
              <p:spPr bwMode="auto">
                <a:xfrm>
                  <a:off x="3670300" y="5672305"/>
                  <a:ext cx="53975"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6" name="Rectangle 302">
                  <a:extLst>
                    <a:ext uri="{FF2B5EF4-FFF2-40B4-BE49-F238E27FC236}">
                      <a16:creationId xmlns:a16="http://schemas.microsoft.com/office/drawing/2014/main" id="{3F1488A4-F4BF-4BEB-902C-DF4ABF137A22}"/>
                    </a:ext>
                  </a:extLst>
                </p:cNvPr>
                <p:cNvSpPr>
                  <a:spLocks noChangeArrowheads="1"/>
                </p:cNvSpPr>
                <p:nvPr/>
              </p:nvSpPr>
              <p:spPr bwMode="auto">
                <a:xfrm>
                  <a:off x="3529013" y="5672305"/>
                  <a:ext cx="50800"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7" name="Rectangle 303">
                  <a:extLst>
                    <a:ext uri="{FF2B5EF4-FFF2-40B4-BE49-F238E27FC236}">
                      <a16:creationId xmlns:a16="http://schemas.microsoft.com/office/drawing/2014/main" id="{006C54B0-C1E5-4E50-994A-8F529AE0C519}"/>
                    </a:ext>
                  </a:extLst>
                </p:cNvPr>
                <p:cNvSpPr>
                  <a:spLocks noChangeArrowheads="1"/>
                </p:cNvSpPr>
                <p:nvPr/>
              </p:nvSpPr>
              <p:spPr bwMode="auto">
                <a:xfrm>
                  <a:off x="3384550" y="5672305"/>
                  <a:ext cx="53975" cy="952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8" name="Rectangle 304">
                  <a:extLst>
                    <a:ext uri="{FF2B5EF4-FFF2-40B4-BE49-F238E27FC236}">
                      <a16:creationId xmlns:a16="http://schemas.microsoft.com/office/drawing/2014/main" id="{A80ABA18-3BB7-4347-91AB-7579C9BDBEF7}"/>
                    </a:ext>
                  </a:extLst>
                </p:cNvPr>
                <p:cNvSpPr>
                  <a:spLocks noChangeArrowheads="1"/>
                </p:cNvSpPr>
                <p:nvPr/>
              </p:nvSpPr>
              <p:spPr bwMode="auto">
                <a:xfrm>
                  <a:off x="381476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9" name="Rectangle 305">
                  <a:extLst>
                    <a:ext uri="{FF2B5EF4-FFF2-40B4-BE49-F238E27FC236}">
                      <a16:creationId xmlns:a16="http://schemas.microsoft.com/office/drawing/2014/main" id="{F7101FCC-A241-4721-B7DB-864AE1448B13}"/>
                    </a:ext>
                  </a:extLst>
                </p:cNvPr>
                <p:cNvSpPr>
                  <a:spLocks noChangeArrowheads="1"/>
                </p:cNvSpPr>
                <p:nvPr/>
              </p:nvSpPr>
              <p:spPr bwMode="auto">
                <a:xfrm>
                  <a:off x="367030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0" name="Rectangle 306">
                  <a:extLst>
                    <a:ext uri="{FF2B5EF4-FFF2-40B4-BE49-F238E27FC236}">
                      <a16:creationId xmlns:a16="http://schemas.microsoft.com/office/drawing/2014/main" id="{1A88C308-22AE-4E4B-A314-02E7B7C254AC}"/>
                    </a:ext>
                  </a:extLst>
                </p:cNvPr>
                <p:cNvSpPr>
                  <a:spLocks noChangeArrowheads="1"/>
                </p:cNvSpPr>
                <p:nvPr/>
              </p:nvSpPr>
              <p:spPr bwMode="auto">
                <a:xfrm>
                  <a:off x="352901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1" name="Rectangle 307">
                  <a:extLst>
                    <a:ext uri="{FF2B5EF4-FFF2-40B4-BE49-F238E27FC236}">
                      <a16:creationId xmlns:a16="http://schemas.microsoft.com/office/drawing/2014/main" id="{7A739253-DDDA-44C8-9BE9-21B5B2A2E2A7}"/>
                    </a:ext>
                  </a:extLst>
                </p:cNvPr>
                <p:cNvSpPr>
                  <a:spLocks noChangeArrowheads="1"/>
                </p:cNvSpPr>
                <p:nvPr/>
              </p:nvSpPr>
              <p:spPr bwMode="auto">
                <a:xfrm>
                  <a:off x="338455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2" name="Rectangle 308">
                  <a:extLst>
                    <a:ext uri="{FF2B5EF4-FFF2-40B4-BE49-F238E27FC236}">
                      <a16:creationId xmlns:a16="http://schemas.microsoft.com/office/drawing/2014/main" id="{6A76C778-A774-41B4-A0D0-A6F7B25FD9F9}"/>
                    </a:ext>
                  </a:extLst>
                </p:cNvPr>
                <p:cNvSpPr>
                  <a:spLocks noChangeArrowheads="1"/>
                </p:cNvSpPr>
                <p:nvPr/>
              </p:nvSpPr>
              <p:spPr bwMode="auto">
                <a:xfrm>
                  <a:off x="3814763" y="59580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3" name="Rectangle 309">
                  <a:extLst>
                    <a:ext uri="{FF2B5EF4-FFF2-40B4-BE49-F238E27FC236}">
                      <a16:creationId xmlns:a16="http://schemas.microsoft.com/office/drawing/2014/main" id="{B2A7C995-5170-4B07-9B98-98199C985CB5}"/>
                    </a:ext>
                  </a:extLst>
                </p:cNvPr>
                <p:cNvSpPr>
                  <a:spLocks noChangeArrowheads="1"/>
                </p:cNvSpPr>
                <p:nvPr/>
              </p:nvSpPr>
              <p:spPr bwMode="auto">
                <a:xfrm>
                  <a:off x="3670300" y="59580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4" name="Rectangle 310">
                  <a:extLst>
                    <a:ext uri="{FF2B5EF4-FFF2-40B4-BE49-F238E27FC236}">
                      <a16:creationId xmlns:a16="http://schemas.microsoft.com/office/drawing/2014/main" id="{CBC788DB-DC17-46CD-B089-360A3F62B611}"/>
                    </a:ext>
                  </a:extLst>
                </p:cNvPr>
                <p:cNvSpPr>
                  <a:spLocks noChangeArrowheads="1"/>
                </p:cNvSpPr>
                <p:nvPr/>
              </p:nvSpPr>
              <p:spPr bwMode="auto">
                <a:xfrm>
                  <a:off x="3529013" y="595805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5" name="Rectangle 311">
                  <a:extLst>
                    <a:ext uri="{FF2B5EF4-FFF2-40B4-BE49-F238E27FC236}">
                      <a16:creationId xmlns:a16="http://schemas.microsoft.com/office/drawing/2014/main" id="{9B0D5F9C-D16F-4EF5-A96D-4BBA5AEF90F9}"/>
                    </a:ext>
                  </a:extLst>
                </p:cNvPr>
                <p:cNvSpPr>
                  <a:spLocks noChangeArrowheads="1"/>
                </p:cNvSpPr>
                <p:nvPr/>
              </p:nvSpPr>
              <p:spPr bwMode="auto">
                <a:xfrm>
                  <a:off x="3384550" y="595805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6" name="Rectangle 312">
                  <a:extLst>
                    <a:ext uri="{FF2B5EF4-FFF2-40B4-BE49-F238E27FC236}">
                      <a16:creationId xmlns:a16="http://schemas.microsoft.com/office/drawing/2014/main" id="{8DBD9C81-56D9-42A6-A48F-683D658A201C}"/>
                    </a:ext>
                  </a:extLst>
                </p:cNvPr>
                <p:cNvSpPr>
                  <a:spLocks noChangeArrowheads="1"/>
                </p:cNvSpPr>
                <p:nvPr/>
              </p:nvSpPr>
              <p:spPr bwMode="auto">
                <a:xfrm>
                  <a:off x="3814763" y="6099342"/>
                  <a:ext cx="50800"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7" name="Rectangle 313">
                  <a:extLst>
                    <a:ext uri="{FF2B5EF4-FFF2-40B4-BE49-F238E27FC236}">
                      <a16:creationId xmlns:a16="http://schemas.microsoft.com/office/drawing/2014/main" id="{C4D600B5-96CB-47DF-B7CB-062FD2B78CA0}"/>
                    </a:ext>
                  </a:extLst>
                </p:cNvPr>
                <p:cNvSpPr>
                  <a:spLocks noChangeArrowheads="1"/>
                </p:cNvSpPr>
                <p:nvPr/>
              </p:nvSpPr>
              <p:spPr bwMode="auto">
                <a:xfrm>
                  <a:off x="3670300" y="6099342"/>
                  <a:ext cx="53975"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8" name="Rectangle 314">
                  <a:extLst>
                    <a:ext uri="{FF2B5EF4-FFF2-40B4-BE49-F238E27FC236}">
                      <a16:creationId xmlns:a16="http://schemas.microsoft.com/office/drawing/2014/main" id="{7D7456B2-8A03-461D-9FEC-C2E27B9599B1}"/>
                    </a:ext>
                  </a:extLst>
                </p:cNvPr>
                <p:cNvSpPr>
                  <a:spLocks noChangeArrowheads="1"/>
                </p:cNvSpPr>
                <p:nvPr/>
              </p:nvSpPr>
              <p:spPr bwMode="auto">
                <a:xfrm>
                  <a:off x="3529013" y="6099342"/>
                  <a:ext cx="50800" cy="98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9" name="Rectangle 315">
                  <a:extLst>
                    <a:ext uri="{FF2B5EF4-FFF2-40B4-BE49-F238E27FC236}">
                      <a16:creationId xmlns:a16="http://schemas.microsoft.com/office/drawing/2014/main" id="{46C91266-281B-40A7-9EA5-A86DA5362E35}"/>
                    </a:ext>
                  </a:extLst>
                </p:cNvPr>
                <p:cNvSpPr>
                  <a:spLocks noChangeArrowheads="1"/>
                </p:cNvSpPr>
                <p:nvPr/>
              </p:nvSpPr>
              <p:spPr bwMode="auto">
                <a:xfrm>
                  <a:off x="3384550" y="609934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0" name="Rectangle 316">
                  <a:extLst>
                    <a:ext uri="{FF2B5EF4-FFF2-40B4-BE49-F238E27FC236}">
                      <a16:creationId xmlns:a16="http://schemas.microsoft.com/office/drawing/2014/main" id="{7BE5E868-73AC-4B70-AF61-79DFDC9FFA65}"/>
                    </a:ext>
                  </a:extLst>
                </p:cNvPr>
                <p:cNvSpPr>
                  <a:spLocks noChangeArrowheads="1"/>
                </p:cNvSpPr>
                <p:nvPr/>
              </p:nvSpPr>
              <p:spPr bwMode="auto">
                <a:xfrm>
                  <a:off x="3814763" y="624380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1" name="Rectangle 317">
                  <a:extLst>
                    <a:ext uri="{FF2B5EF4-FFF2-40B4-BE49-F238E27FC236}">
                      <a16:creationId xmlns:a16="http://schemas.microsoft.com/office/drawing/2014/main" id="{3EC26453-D4C4-44F6-B476-FEE50D3C886B}"/>
                    </a:ext>
                  </a:extLst>
                </p:cNvPr>
                <p:cNvSpPr>
                  <a:spLocks noChangeArrowheads="1"/>
                </p:cNvSpPr>
                <p:nvPr/>
              </p:nvSpPr>
              <p:spPr bwMode="auto">
                <a:xfrm>
                  <a:off x="3670300" y="624380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2" name="Rectangle 318">
                  <a:extLst>
                    <a:ext uri="{FF2B5EF4-FFF2-40B4-BE49-F238E27FC236}">
                      <a16:creationId xmlns:a16="http://schemas.microsoft.com/office/drawing/2014/main" id="{680C7B5D-21FB-4187-96EF-187079C094A0}"/>
                    </a:ext>
                  </a:extLst>
                </p:cNvPr>
                <p:cNvSpPr>
                  <a:spLocks noChangeArrowheads="1"/>
                </p:cNvSpPr>
                <p:nvPr/>
              </p:nvSpPr>
              <p:spPr bwMode="auto">
                <a:xfrm>
                  <a:off x="3529013" y="624380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3" name="Rectangle 319">
                  <a:extLst>
                    <a:ext uri="{FF2B5EF4-FFF2-40B4-BE49-F238E27FC236}">
                      <a16:creationId xmlns:a16="http://schemas.microsoft.com/office/drawing/2014/main" id="{A9429EBE-EF02-4472-A185-B7AB821834E7}"/>
                    </a:ext>
                  </a:extLst>
                </p:cNvPr>
                <p:cNvSpPr>
                  <a:spLocks noChangeArrowheads="1"/>
                </p:cNvSpPr>
                <p:nvPr/>
              </p:nvSpPr>
              <p:spPr bwMode="auto">
                <a:xfrm>
                  <a:off x="3384550" y="624380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4" name="Rectangle 320">
                  <a:extLst>
                    <a:ext uri="{FF2B5EF4-FFF2-40B4-BE49-F238E27FC236}">
                      <a16:creationId xmlns:a16="http://schemas.microsoft.com/office/drawing/2014/main" id="{F8917A8A-DF6F-4A24-BAA1-5EEA392DCAAA}"/>
                    </a:ext>
                  </a:extLst>
                </p:cNvPr>
                <p:cNvSpPr>
                  <a:spLocks noChangeArrowheads="1"/>
                </p:cNvSpPr>
                <p:nvPr/>
              </p:nvSpPr>
              <p:spPr bwMode="auto">
                <a:xfrm>
                  <a:off x="3814763" y="638509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5" name="Rectangle 321">
                  <a:extLst>
                    <a:ext uri="{FF2B5EF4-FFF2-40B4-BE49-F238E27FC236}">
                      <a16:creationId xmlns:a16="http://schemas.microsoft.com/office/drawing/2014/main" id="{8D3E9069-01DE-461A-ADBD-B6705EB0B553}"/>
                    </a:ext>
                  </a:extLst>
                </p:cNvPr>
                <p:cNvSpPr>
                  <a:spLocks noChangeArrowheads="1"/>
                </p:cNvSpPr>
                <p:nvPr/>
              </p:nvSpPr>
              <p:spPr bwMode="auto">
                <a:xfrm>
                  <a:off x="367030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6" name="Rectangle 322">
                  <a:extLst>
                    <a:ext uri="{FF2B5EF4-FFF2-40B4-BE49-F238E27FC236}">
                      <a16:creationId xmlns:a16="http://schemas.microsoft.com/office/drawing/2014/main" id="{ED00851C-920E-4CA3-891D-CB98F75C31DD}"/>
                    </a:ext>
                  </a:extLst>
                </p:cNvPr>
                <p:cNvSpPr>
                  <a:spLocks noChangeArrowheads="1"/>
                </p:cNvSpPr>
                <p:nvPr/>
              </p:nvSpPr>
              <p:spPr bwMode="auto">
                <a:xfrm>
                  <a:off x="3529013" y="6385092"/>
                  <a:ext cx="50800" cy="968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7" name="Rectangle 323">
                  <a:extLst>
                    <a:ext uri="{FF2B5EF4-FFF2-40B4-BE49-F238E27FC236}">
                      <a16:creationId xmlns:a16="http://schemas.microsoft.com/office/drawing/2014/main" id="{92E67D04-CA0B-47B5-8192-EF51F1DDC48B}"/>
                    </a:ext>
                  </a:extLst>
                </p:cNvPr>
                <p:cNvSpPr>
                  <a:spLocks noChangeArrowheads="1"/>
                </p:cNvSpPr>
                <p:nvPr/>
              </p:nvSpPr>
              <p:spPr bwMode="auto">
                <a:xfrm>
                  <a:off x="338455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8" name="Rectangle 324">
                  <a:extLst>
                    <a:ext uri="{FF2B5EF4-FFF2-40B4-BE49-F238E27FC236}">
                      <a16:creationId xmlns:a16="http://schemas.microsoft.com/office/drawing/2014/main" id="{696ACF06-5A46-4669-9F11-06D0FF6E43CA}"/>
                    </a:ext>
                  </a:extLst>
                </p:cNvPr>
                <p:cNvSpPr>
                  <a:spLocks noChangeArrowheads="1"/>
                </p:cNvSpPr>
                <p:nvPr/>
              </p:nvSpPr>
              <p:spPr bwMode="auto">
                <a:xfrm>
                  <a:off x="381476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9" name="Rectangle 325">
                  <a:extLst>
                    <a:ext uri="{FF2B5EF4-FFF2-40B4-BE49-F238E27FC236}">
                      <a16:creationId xmlns:a16="http://schemas.microsoft.com/office/drawing/2014/main" id="{80D32E8C-D182-484A-9E75-616508662FFF}"/>
                    </a:ext>
                  </a:extLst>
                </p:cNvPr>
                <p:cNvSpPr>
                  <a:spLocks noChangeArrowheads="1"/>
                </p:cNvSpPr>
                <p:nvPr/>
              </p:nvSpPr>
              <p:spPr bwMode="auto">
                <a:xfrm>
                  <a:off x="3670300" y="65295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0" name="Rectangle 326">
                  <a:extLst>
                    <a:ext uri="{FF2B5EF4-FFF2-40B4-BE49-F238E27FC236}">
                      <a16:creationId xmlns:a16="http://schemas.microsoft.com/office/drawing/2014/main" id="{7C764DFA-330F-4708-8F89-6CCD8B834A1B}"/>
                    </a:ext>
                  </a:extLst>
                </p:cNvPr>
                <p:cNvSpPr>
                  <a:spLocks noChangeArrowheads="1"/>
                </p:cNvSpPr>
                <p:nvPr/>
              </p:nvSpPr>
              <p:spPr bwMode="auto">
                <a:xfrm>
                  <a:off x="352901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1" name="Rectangle 327">
                  <a:extLst>
                    <a:ext uri="{FF2B5EF4-FFF2-40B4-BE49-F238E27FC236}">
                      <a16:creationId xmlns:a16="http://schemas.microsoft.com/office/drawing/2014/main" id="{19962E90-D5D6-4978-9BB0-ABF4FC5B95E4}"/>
                    </a:ext>
                  </a:extLst>
                </p:cNvPr>
                <p:cNvSpPr>
                  <a:spLocks noChangeArrowheads="1"/>
                </p:cNvSpPr>
                <p:nvPr/>
              </p:nvSpPr>
              <p:spPr bwMode="auto">
                <a:xfrm>
                  <a:off x="3384550" y="652955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2" name="Rectangle 328">
                  <a:extLst>
                    <a:ext uri="{FF2B5EF4-FFF2-40B4-BE49-F238E27FC236}">
                      <a16:creationId xmlns:a16="http://schemas.microsoft.com/office/drawing/2014/main" id="{61F7F326-8AC6-46B3-8ACE-F1D58BA09DE9}"/>
                    </a:ext>
                  </a:extLst>
                </p:cNvPr>
                <p:cNvSpPr>
                  <a:spLocks noChangeArrowheads="1"/>
                </p:cNvSpPr>
                <p:nvPr/>
              </p:nvSpPr>
              <p:spPr bwMode="auto">
                <a:xfrm>
                  <a:off x="381476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3" name="Rectangle 329">
                  <a:extLst>
                    <a:ext uri="{FF2B5EF4-FFF2-40B4-BE49-F238E27FC236}">
                      <a16:creationId xmlns:a16="http://schemas.microsoft.com/office/drawing/2014/main" id="{769B863D-6E2B-470A-853E-B7B9292A6B31}"/>
                    </a:ext>
                  </a:extLst>
                </p:cNvPr>
                <p:cNvSpPr>
                  <a:spLocks noChangeArrowheads="1"/>
                </p:cNvSpPr>
                <p:nvPr/>
              </p:nvSpPr>
              <p:spPr bwMode="auto">
                <a:xfrm>
                  <a:off x="367030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4" name="Rectangle 330">
                  <a:extLst>
                    <a:ext uri="{FF2B5EF4-FFF2-40B4-BE49-F238E27FC236}">
                      <a16:creationId xmlns:a16="http://schemas.microsoft.com/office/drawing/2014/main" id="{24D1AD0A-7284-4F36-B48E-5159147DCD9A}"/>
                    </a:ext>
                  </a:extLst>
                </p:cNvPr>
                <p:cNvSpPr>
                  <a:spLocks noChangeArrowheads="1"/>
                </p:cNvSpPr>
                <p:nvPr/>
              </p:nvSpPr>
              <p:spPr bwMode="auto">
                <a:xfrm>
                  <a:off x="352901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5" name="Rectangle 331">
                  <a:extLst>
                    <a:ext uri="{FF2B5EF4-FFF2-40B4-BE49-F238E27FC236}">
                      <a16:creationId xmlns:a16="http://schemas.microsoft.com/office/drawing/2014/main" id="{386EE43F-0141-4516-A77A-52E1CCBE70C5}"/>
                    </a:ext>
                  </a:extLst>
                </p:cNvPr>
                <p:cNvSpPr>
                  <a:spLocks noChangeArrowheads="1"/>
                </p:cNvSpPr>
                <p:nvPr/>
              </p:nvSpPr>
              <p:spPr bwMode="auto">
                <a:xfrm>
                  <a:off x="338455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247" name="Rectangle 332">
                <a:extLst>
                  <a:ext uri="{FF2B5EF4-FFF2-40B4-BE49-F238E27FC236}">
                    <a16:creationId xmlns:a16="http://schemas.microsoft.com/office/drawing/2014/main" id="{28F933AF-847F-4553-BD13-970F44833F9F}"/>
                  </a:ext>
                </a:extLst>
              </p:cNvPr>
              <p:cNvSpPr>
                <a:spLocks noChangeArrowheads="1"/>
              </p:cNvSpPr>
              <p:nvPr/>
            </p:nvSpPr>
            <p:spPr bwMode="auto">
              <a:xfrm>
                <a:off x="2786063" y="5861217"/>
                <a:ext cx="382588" cy="1028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8" name="Rectangle 333">
                <a:extLst>
                  <a:ext uri="{FF2B5EF4-FFF2-40B4-BE49-F238E27FC236}">
                    <a16:creationId xmlns:a16="http://schemas.microsoft.com/office/drawing/2014/main" id="{45C0A6B2-784F-43B5-813F-7184BFFA8A0B}"/>
                  </a:ext>
                </a:extLst>
              </p:cNvPr>
              <p:cNvSpPr>
                <a:spLocks noChangeArrowheads="1"/>
              </p:cNvSpPr>
              <p:nvPr/>
            </p:nvSpPr>
            <p:spPr bwMode="auto">
              <a:xfrm>
                <a:off x="1866900" y="5864392"/>
                <a:ext cx="644525" cy="5159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9" name="Freeform 334">
                <a:extLst>
                  <a:ext uri="{FF2B5EF4-FFF2-40B4-BE49-F238E27FC236}">
                    <a16:creationId xmlns:a16="http://schemas.microsoft.com/office/drawing/2014/main" id="{F1AED3A4-A0DE-4A69-8D02-1914C1D3A15E}"/>
                  </a:ext>
                </a:extLst>
              </p:cNvPr>
              <p:cNvSpPr>
                <a:spLocks/>
              </p:cNvSpPr>
              <p:nvPr/>
            </p:nvSpPr>
            <p:spPr bwMode="auto">
              <a:xfrm>
                <a:off x="2238375" y="4926180"/>
                <a:ext cx="547688" cy="1963738"/>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0" name="Freeform 335">
                <a:extLst>
                  <a:ext uri="{FF2B5EF4-FFF2-40B4-BE49-F238E27FC236}">
                    <a16:creationId xmlns:a16="http://schemas.microsoft.com/office/drawing/2014/main" id="{982A07D1-F898-481F-B7BF-40E203DB652F}"/>
                  </a:ext>
                </a:extLst>
              </p:cNvPr>
              <p:cNvSpPr>
                <a:spLocks/>
              </p:cNvSpPr>
              <p:nvPr/>
            </p:nvSpPr>
            <p:spPr bwMode="auto">
              <a:xfrm>
                <a:off x="1866900" y="5872330"/>
                <a:ext cx="371475" cy="1017588"/>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1" name="Rectangle 336">
                <a:extLst>
                  <a:ext uri="{FF2B5EF4-FFF2-40B4-BE49-F238E27FC236}">
                    <a16:creationId xmlns:a16="http://schemas.microsoft.com/office/drawing/2014/main" id="{25A09272-1AA5-4014-86AA-906382D37158}"/>
                  </a:ext>
                </a:extLst>
              </p:cNvPr>
              <p:cNvSpPr>
                <a:spLocks noChangeArrowheads="1"/>
              </p:cNvSpPr>
              <p:nvPr/>
            </p:nvSpPr>
            <p:spPr bwMode="auto">
              <a:xfrm>
                <a:off x="2308225" y="50357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2" name="Rectangle 337">
                <a:extLst>
                  <a:ext uri="{FF2B5EF4-FFF2-40B4-BE49-F238E27FC236}">
                    <a16:creationId xmlns:a16="http://schemas.microsoft.com/office/drawing/2014/main" id="{EB15E14D-AEA8-4B2C-8271-32FECE90823E}"/>
                  </a:ext>
                </a:extLst>
              </p:cNvPr>
              <p:cNvSpPr>
                <a:spLocks noChangeArrowheads="1"/>
              </p:cNvSpPr>
              <p:nvPr/>
            </p:nvSpPr>
            <p:spPr bwMode="auto">
              <a:xfrm>
                <a:off x="2425700" y="50357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3" name="Rectangle 338">
                <a:extLst>
                  <a:ext uri="{FF2B5EF4-FFF2-40B4-BE49-F238E27FC236}">
                    <a16:creationId xmlns:a16="http://schemas.microsoft.com/office/drawing/2014/main" id="{FA79F21B-9894-434C-B8E0-876DCEF700F1}"/>
                  </a:ext>
                </a:extLst>
              </p:cNvPr>
              <p:cNvSpPr>
                <a:spLocks noChangeArrowheads="1"/>
              </p:cNvSpPr>
              <p:nvPr/>
            </p:nvSpPr>
            <p:spPr bwMode="auto">
              <a:xfrm>
                <a:off x="2543175"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4" name="Rectangle 339">
                <a:extLst>
                  <a:ext uri="{FF2B5EF4-FFF2-40B4-BE49-F238E27FC236}">
                    <a16:creationId xmlns:a16="http://schemas.microsoft.com/office/drawing/2014/main" id="{D6E3E3D0-C1F4-411C-AF0A-5D1EB0C3D455}"/>
                  </a:ext>
                </a:extLst>
              </p:cNvPr>
              <p:cNvSpPr>
                <a:spLocks noChangeArrowheads="1"/>
              </p:cNvSpPr>
              <p:nvPr/>
            </p:nvSpPr>
            <p:spPr bwMode="auto">
              <a:xfrm>
                <a:off x="2660650"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5" name="Rectangle 340">
                <a:extLst>
                  <a:ext uri="{FF2B5EF4-FFF2-40B4-BE49-F238E27FC236}">
                    <a16:creationId xmlns:a16="http://schemas.microsoft.com/office/drawing/2014/main" id="{4693BC45-1F32-42A5-9697-93AE4A6A28C2}"/>
                  </a:ext>
                </a:extLst>
              </p:cNvPr>
              <p:cNvSpPr>
                <a:spLocks noChangeArrowheads="1"/>
              </p:cNvSpPr>
              <p:nvPr/>
            </p:nvSpPr>
            <p:spPr bwMode="auto">
              <a:xfrm>
                <a:off x="2308225" y="51881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6" name="Rectangle 341">
                <a:extLst>
                  <a:ext uri="{FF2B5EF4-FFF2-40B4-BE49-F238E27FC236}">
                    <a16:creationId xmlns:a16="http://schemas.microsoft.com/office/drawing/2014/main" id="{E2B1D1D6-C0C2-44A4-A8C0-AF5F9285BAF0}"/>
                  </a:ext>
                </a:extLst>
              </p:cNvPr>
              <p:cNvSpPr>
                <a:spLocks noChangeArrowheads="1"/>
              </p:cNvSpPr>
              <p:nvPr/>
            </p:nvSpPr>
            <p:spPr bwMode="auto">
              <a:xfrm>
                <a:off x="2425700" y="5188117"/>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7" name="Rectangle 342">
                <a:extLst>
                  <a:ext uri="{FF2B5EF4-FFF2-40B4-BE49-F238E27FC236}">
                    <a16:creationId xmlns:a16="http://schemas.microsoft.com/office/drawing/2014/main" id="{9C8CBF0B-E355-4F4E-9521-1C4AEE065F9C}"/>
                  </a:ext>
                </a:extLst>
              </p:cNvPr>
              <p:cNvSpPr>
                <a:spLocks noChangeArrowheads="1"/>
              </p:cNvSpPr>
              <p:nvPr/>
            </p:nvSpPr>
            <p:spPr bwMode="auto">
              <a:xfrm>
                <a:off x="2543175"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8" name="Rectangle 343">
                <a:extLst>
                  <a:ext uri="{FF2B5EF4-FFF2-40B4-BE49-F238E27FC236}">
                    <a16:creationId xmlns:a16="http://schemas.microsoft.com/office/drawing/2014/main" id="{44442F34-5342-4326-A3D7-C35FAF08A666}"/>
                  </a:ext>
                </a:extLst>
              </p:cNvPr>
              <p:cNvSpPr>
                <a:spLocks noChangeArrowheads="1"/>
              </p:cNvSpPr>
              <p:nvPr/>
            </p:nvSpPr>
            <p:spPr bwMode="auto">
              <a:xfrm>
                <a:off x="2660650"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9" name="Rectangle 344">
                <a:extLst>
                  <a:ext uri="{FF2B5EF4-FFF2-40B4-BE49-F238E27FC236}">
                    <a16:creationId xmlns:a16="http://schemas.microsoft.com/office/drawing/2014/main" id="{BEEB5CC8-01E1-4CDC-B0C9-312ED3F7BC35}"/>
                  </a:ext>
                </a:extLst>
              </p:cNvPr>
              <p:cNvSpPr>
                <a:spLocks noChangeArrowheads="1"/>
              </p:cNvSpPr>
              <p:nvPr/>
            </p:nvSpPr>
            <p:spPr bwMode="auto">
              <a:xfrm>
                <a:off x="2308225" y="534369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0" name="Rectangle 345">
                <a:extLst>
                  <a:ext uri="{FF2B5EF4-FFF2-40B4-BE49-F238E27FC236}">
                    <a16:creationId xmlns:a16="http://schemas.microsoft.com/office/drawing/2014/main" id="{8DDA2DF3-4B82-4AA7-9D51-65CF1F966B36}"/>
                  </a:ext>
                </a:extLst>
              </p:cNvPr>
              <p:cNvSpPr>
                <a:spLocks noChangeArrowheads="1"/>
              </p:cNvSpPr>
              <p:nvPr/>
            </p:nvSpPr>
            <p:spPr bwMode="auto">
              <a:xfrm>
                <a:off x="242570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1" name="Rectangle 346">
                <a:extLst>
                  <a:ext uri="{FF2B5EF4-FFF2-40B4-BE49-F238E27FC236}">
                    <a16:creationId xmlns:a16="http://schemas.microsoft.com/office/drawing/2014/main" id="{EB397557-CAD1-4833-9D23-3FBE2874CCDF}"/>
                  </a:ext>
                </a:extLst>
              </p:cNvPr>
              <p:cNvSpPr>
                <a:spLocks noChangeArrowheads="1"/>
              </p:cNvSpPr>
              <p:nvPr/>
            </p:nvSpPr>
            <p:spPr bwMode="auto">
              <a:xfrm>
                <a:off x="2543175" y="534369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2" name="Rectangle 347">
                <a:extLst>
                  <a:ext uri="{FF2B5EF4-FFF2-40B4-BE49-F238E27FC236}">
                    <a16:creationId xmlns:a16="http://schemas.microsoft.com/office/drawing/2014/main" id="{3A1AEC07-81BB-41BA-AE70-670EDFAEE9F7}"/>
                  </a:ext>
                </a:extLst>
              </p:cNvPr>
              <p:cNvSpPr>
                <a:spLocks noChangeArrowheads="1"/>
              </p:cNvSpPr>
              <p:nvPr/>
            </p:nvSpPr>
            <p:spPr bwMode="auto">
              <a:xfrm>
                <a:off x="266065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3" name="Rectangle 348">
                <a:extLst>
                  <a:ext uri="{FF2B5EF4-FFF2-40B4-BE49-F238E27FC236}">
                    <a16:creationId xmlns:a16="http://schemas.microsoft.com/office/drawing/2014/main" id="{DBEA308D-D3F7-41C9-8B33-201F7446ECAE}"/>
                  </a:ext>
                </a:extLst>
              </p:cNvPr>
              <p:cNvSpPr>
                <a:spLocks noChangeArrowheads="1"/>
              </p:cNvSpPr>
              <p:nvPr/>
            </p:nvSpPr>
            <p:spPr bwMode="auto">
              <a:xfrm>
                <a:off x="2308225" y="5496092"/>
                <a:ext cx="50800" cy="103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4" name="Rectangle 349">
                <a:extLst>
                  <a:ext uri="{FF2B5EF4-FFF2-40B4-BE49-F238E27FC236}">
                    <a16:creationId xmlns:a16="http://schemas.microsoft.com/office/drawing/2014/main" id="{A48A2B82-3582-48D8-8F24-EF31D7CEC065}"/>
                  </a:ext>
                </a:extLst>
              </p:cNvPr>
              <p:cNvSpPr>
                <a:spLocks noChangeArrowheads="1"/>
              </p:cNvSpPr>
              <p:nvPr/>
            </p:nvSpPr>
            <p:spPr bwMode="auto">
              <a:xfrm>
                <a:off x="242570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5" name="Rectangle 350">
                <a:extLst>
                  <a:ext uri="{FF2B5EF4-FFF2-40B4-BE49-F238E27FC236}">
                    <a16:creationId xmlns:a16="http://schemas.microsoft.com/office/drawing/2014/main" id="{9D72E98C-871D-4E65-9108-7B670ED5E257}"/>
                  </a:ext>
                </a:extLst>
              </p:cNvPr>
              <p:cNvSpPr>
                <a:spLocks noChangeArrowheads="1"/>
              </p:cNvSpPr>
              <p:nvPr/>
            </p:nvSpPr>
            <p:spPr bwMode="auto">
              <a:xfrm>
                <a:off x="2543175" y="5496092"/>
                <a:ext cx="55563" cy="10318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6" name="Rectangle 351">
                <a:extLst>
                  <a:ext uri="{FF2B5EF4-FFF2-40B4-BE49-F238E27FC236}">
                    <a16:creationId xmlns:a16="http://schemas.microsoft.com/office/drawing/2014/main" id="{D7C10153-03A4-46B6-B08D-FCC19A722132}"/>
                  </a:ext>
                </a:extLst>
              </p:cNvPr>
              <p:cNvSpPr>
                <a:spLocks noChangeArrowheads="1"/>
              </p:cNvSpPr>
              <p:nvPr/>
            </p:nvSpPr>
            <p:spPr bwMode="auto">
              <a:xfrm>
                <a:off x="266065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7" name="Rectangle 352">
                <a:extLst>
                  <a:ext uri="{FF2B5EF4-FFF2-40B4-BE49-F238E27FC236}">
                    <a16:creationId xmlns:a16="http://schemas.microsoft.com/office/drawing/2014/main" id="{5B8B926F-197A-46F8-A3AC-5FECDDB17250}"/>
                  </a:ext>
                </a:extLst>
              </p:cNvPr>
              <p:cNvSpPr>
                <a:spLocks noChangeArrowheads="1"/>
              </p:cNvSpPr>
              <p:nvPr/>
            </p:nvSpPr>
            <p:spPr bwMode="auto">
              <a:xfrm>
                <a:off x="2308225" y="56532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8" name="Rectangle 353">
                <a:extLst>
                  <a:ext uri="{FF2B5EF4-FFF2-40B4-BE49-F238E27FC236}">
                    <a16:creationId xmlns:a16="http://schemas.microsoft.com/office/drawing/2014/main" id="{D6CC24C5-F1A3-4E8B-ABEA-880313A14DD9}"/>
                  </a:ext>
                </a:extLst>
              </p:cNvPr>
              <p:cNvSpPr>
                <a:spLocks noChangeArrowheads="1"/>
              </p:cNvSpPr>
              <p:nvPr/>
            </p:nvSpPr>
            <p:spPr bwMode="auto">
              <a:xfrm>
                <a:off x="242570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9" name="Rectangle 354">
                <a:extLst>
                  <a:ext uri="{FF2B5EF4-FFF2-40B4-BE49-F238E27FC236}">
                    <a16:creationId xmlns:a16="http://schemas.microsoft.com/office/drawing/2014/main" id="{CD03161B-7CFE-416F-A0D4-3EC02FF59845}"/>
                  </a:ext>
                </a:extLst>
              </p:cNvPr>
              <p:cNvSpPr>
                <a:spLocks noChangeArrowheads="1"/>
              </p:cNvSpPr>
              <p:nvPr/>
            </p:nvSpPr>
            <p:spPr bwMode="auto">
              <a:xfrm>
                <a:off x="2543175"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0" name="Rectangle 355">
                <a:extLst>
                  <a:ext uri="{FF2B5EF4-FFF2-40B4-BE49-F238E27FC236}">
                    <a16:creationId xmlns:a16="http://schemas.microsoft.com/office/drawing/2014/main" id="{BB1BCDEC-C3F6-4A89-AAF3-DCC563AD1C43}"/>
                  </a:ext>
                </a:extLst>
              </p:cNvPr>
              <p:cNvSpPr>
                <a:spLocks noChangeArrowheads="1"/>
              </p:cNvSpPr>
              <p:nvPr/>
            </p:nvSpPr>
            <p:spPr bwMode="auto">
              <a:xfrm>
                <a:off x="266065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1" name="Rectangle 356">
                <a:extLst>
                  <a:ext uri="{FF2B5EF4-FFF2-40B4-BE49-F238E27FC236}">
                    <a16:creationId xmlns:a16="http://schemas.microsoft.com/office/drawing/2014/main" id="{DF78AB8C-BD84-4AFD-A802-6E4652906B13}"/>
                  </a:ext>
                </a:extLst>
              </p:cNvPr>
              <p:cNvSpPr>
                <a:spLocks noChangeArrowheads="1"/>
              </p:cNvSpPr>
              <p:nvPr/>
            </p:nvSpPr>
            <p:spPr bwMode="auto">
              <a:xfrm>
                <a:off x="2308225" y="58056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2" name="Rectangle 357">
                <a:extLst>
                  <a:ext uri="{FF2B5EF4-FFF2-40B4-BE49-F238E27FC236}">
                    <a16:creationId xmlns:a16="http://schemas.microsoft.com/office/drawing/2014/main" id="{6F11F417-6005-461C-AC6D-3E1D3E905405}"/>
                  </a:ext>
                </a:extLst>
              </p:cNvPr>
              <p:cNvSpPr>
                <a:spLocks noChangeArrowheads="1"/>
              </p:cNvSpPr>
              <p:nvPr/>
            </p:nvSpPr>
            <p:spPr bwMode="auto">
              <a:xfrm>
                <a:off x="2425700" y="58056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3" name="Rectangle 358">
                <a:extLst>
                  <a:ext uri="{FF2B5EF4-FFF2-40B4-BE49-F238E27FC236}">
                    <a16:creationId xmlns:a16="http://schemas.microsoft.com/office/drawing/2014/main" id="{B40CF810-57BE-45CC-8050-345D56D532B5}"/>
                  </a:ext>
                </a:extLst>
              </p:cNvPr>
              <p:cNvSpPr>
                <a:spLocks noChangeArrowheads="1"/>
              </p:cNvSpPr>
              <p:nvPr/>
            </p:nvSpPr>
            <p:spPr bwMode="auto">
              <a:xfrm>
                <a:off x="2543175"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4" name="Rectangle 359">
                <a:extLst>
                  <a:ext uri="{FF2B5EF4-FFF2-40B4-BE49-F238E27FC236}">
                    <a16:creationId xmlns:a16="http://schemas.microsoft.com/office/drawing/2014/main" id="{66564725-AFC8-4B73-9598-4295E85A2C8A}"/>
                  </a:ext>
                </a:extLst>
              </p:cNvPr>
              <p:cNvSpPr>
                <a:spLocks noChangeArrowheads="1"/>
              </p:cNvSpPr>
              <p:nvPr/>
            </p:nvSpPr>
            <p:spPr bwMode="auto">
              <a:xfrm>
                <a:off x="2660650"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5" name="Rectangle 360">
                <a:extLst>
                  <a:ext uri="{FF2B5EF4-FFF2-40B4-BE49-F238E27FC236}">
                    <a16:creationId xmlns:a16="http://schemas.microsoft.com/office/drawing/2014/main" id="{D453B8B2-EDB8-4DA6-9FF3-A83E3C4A3C01}"/>
                  </a:ext>
                </a:extLst>
              </p:cNvPr>
              <p:cNvSpPr>
                <a:spLocks noChangeArrowheads="1"/>
              </p:cNvSpPr>
              <p:nvPr/>
            </p:nvSpPr>
            <p:spPr bwMode="auto">
              <a:xfrm>
                <a:off x="2308225"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6" name="Rectangle 361">
                <a:extLst>
                  <a:ext uri="{FF2B5EF4-FFF2-40B4-BE49-F238E27FC236}">
                    <a16:creationId xmlns:a16="http://schemas.microsoft.com/office/drawing/2014/main" id="{CE0753B2-0109-49D6-B22E-D78C82ADEC5E}"/>
                  </a:ext>
                </a:extLst>
              </p:cNvPr>
              <p:cNvSpPr>
                <a:spLocks noChangeArrowheads="1"/>
              </p:cNvSpPr>
              <p:nvPr/>
            </p:nvSpPr>
            <p:spPr bwMode="auto">
              <a:xfrm>
                <a:off x="242570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7" name="Rectangle 362">
                <a:extLst>
                  <a:ext uri="{FF2B5EF4-FFF2-40B4-BE49-F238E27FC236}">
                    <a16:creationId xmlns:a16="http://schemas.microsoft.com/office/drawing/2014/main" id="{65820D92-F1ED-432F-8566-ECA5D33E2502}"/>
                  </a:ext>
                </a:extLst>
              </p:cNvPr>
              <p:cNvSpPr>
                <a:spLocks noChangeArrowheads="1"/>
              </p:cNvSpPr>
              <p:nvPr/>
            </p:nvSpPr>
            <p:spPr bwMode="auto">
              <a:xfrm>
                <a:off x="2543175" y="5958055"/>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8" name="Rectangle 363">
                <a:extLst>
                  <a:ext uri="{FF2B5EF4-FFF2-40B4-BE49-F238E27FC236}">
                    <a16:creationId xmlns:a16="http://schemas.microsoft.com/office/drawing/2014/main" id="{EFC3D385-E1F5-429A-8918-44D3614C38A9}"/>
                  </a:ext>
                </a:extLst>
              </p:cNvPr>
              <p:cNvSpPr>
                <a:spLocks noChangeArrowheads="1"/>
              </p:cNvSpPr>
              <p:nvPr/>
            </p:nvSpPr>
            <p:spPr bwMode="auto">
              <a:xfrm>
                <a:off x="266065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9" name="Rectangle 364">
                <a:extLst>
                  <a:ext uri="{FF2B5EF4-FFF2-40B4-BE49-F238E27FC236}">
                    <a16:creationId xmlns:a16="http://schemas.microsoft.com/office/drawing/2014/main" id="{EB0360F3-7C16-4902-A766-E612AC983BB1}"/>
                  </a:ext>
                </a:extLst>
              </p:cNvPr>
              <p:cNvSpPr>
                <a:spLocks noChangeArrowheads="1"/>
              </p:cNvSpPr>
              <p:nvPr/>
            </p:nvSpPr>
            <p:spPr bwMode="auto">
              <a:xfrm>
                <a:off x="2308225" y="6259680"/>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0" name="Rectangle 365">
                <a:extLst>
                  <a:ext uri="{FF2B5EF4-FFF2-40B4-BE49-F238E27FC236}">
                    <a16:creationId xmlns:a16="http://schemas.microsoft.com/office/drawing/2014/main" id="{A6921339-30DF-42C2-8E35-1944CBA72A98}"/>
                  </a:ext>
                </a:extLst>
              </p:cNvPr>
              <p:cNvSpPr>
                <a:spLocks noChangeArrowheads="1"/>
              </p:cNvSpPr>
              <p:nvPr/>
            </p:nvSpPr>
            <p:spPr bwMode="auto">
              <a:xfrm>
                <a:off x="242570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1" name="Rectangle 366">
                <a:extLst>
                  <a:ext uri="{FF2B5EF4-FFF2-40B4-BE49-F238E27FC236}">
                    <a16:creationId xmlns:a16="http://schemas.microsoft.com/office/drawing/2014/main" id="{15B9C2BC-893D-4AE4-87C0-2D241E3A31A9}"/>
                  </a:ext>
                </a:extLst>
              </p:cNvPr>
              <p:cNvSpPr>
                <a:spLocks noChangeArrowheads="1"/>
              </p:cNvSpPr>
              <p:nvPr/>
            </p:nvSpPr>
            <p:spPr bwMode="auto">
              <a:xfrm>
                <a:off x="2543175"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2" name="Rectangle 367">
                <a:extLst>
                  <a:ext uri="{FF2B5EF4-FFF2-40B4-BE49-F238E27FC236}">
                    <a16:creationId xmlns:a16="http://schemas.microsoft.com/office/drawing/2014/main" id="{ADDC3848-5455-4C04-813E-DAA39B642CF8}"/>
                  </a:ext>
                </a:extLst>
              </p:cNvPr>
              <p:cNvSpPr>
                <a:spLocks noChangeArrowheads="1"/>
              </p:cNvSpPr>
              <p:nvPr/>
            </p:nvSpPr>
            <p:spPr bwMode="auto">
              <a:xfrm>
                <a:off x="266065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3" name="Rectangle 368">
                <a:extLst>
                  <a:ext uri="{FF2B5EF4-FFF2-40B4-BE49-F238E27FC236}">
                    <a16:creationId xmlns:a16="http://schemas.microsoft.com/office/drawing/2014/main" id="{3EE1F4C1-5335-4438-9F6E-EEFE55495FC1}"/>
                  </a:ext>
                </a:extLst>
              </p:cNvPr>
              <p:cNvSpPr>
                <a:spLocks noChangeArrowheads="1"/>
              </p:cNvSpPr>
              <p:nvPr/>
            </p:nvSpPr>
            <p:spPr bwMode="auto">
              <a:xfrm>
                <a:off x="2308225" y="61025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4" name="Rectangle 369">
                <a:extLst>
                  <a:ext uri="{FF2B5EF4-FFF2-40B4-BE49-F238E27FC236}">
                    <a16:creationId xmlns:a16="http://schemas.microsoft.com/office/drawing/2014/main" id="{F7B8DF47-F721-4FF2-BE39-806C2EC84A4F}"/>
                  </a:ext>
                </a:extLst>
              </p:cNvPr>
              <p:cNvSpPr>
                <a:spLocks noChangeArrowheads="1"/>
              </p:cNvSpPr>
              <p:nvPr/>
            </p:nvSpPr>
            <p:spPr bwMode="auto">
              <a:xfrm>
                <a:off x="2425700" y="61025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5" name="Rectangle 370">
                <a:extLst>
                  <a:ext uri="{FF2B5EF4-FFF2-40B4-BE49-F238E27FC236}">
                    <a16:creationId xmlns:a16="http://schemas.microsoft.com/office/drawing/2014/main" id="{B9D4859A-B361-411C-96D1-5CB60551E615}"/>
                  </a:ext>
                </a:extLst>
              </p:cNvPr>
              <p:cNvSpPr>
                <a:spLocks noChangeArrowheads="1"/>
              </p:cNvSpPr>
              <p:nvPr/>
            </p:nvSpPr>
            <p:spPr bwMode="auto">
              <a:xfrm>
                <a:off x="2543175"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6" name="Rectangle 371">
                <a:extLst>
                  <a:ext uri="{FF2B5EF4-FFF2-40B4-BE49-F238E27FC236}">
                    <a16:creationId xmlns:a16="http://schemas.microsoft.com/office/drawing/2014/main" id="{A2B05962-8012-49C8-9ED9-A84998FB2A16}"/>
                  </a:ext>
                </a:extLst>
              </p:cNvPr>
              <p:cNvSpPr>
                <a:spLocks noChangeArrowheads="1"/>
              </p:cNvSpPr>
              <p:nvPr/>
            </p:nvSpPr>
            <p:spPr bwMode="auto">
              <a:xfrm>
                <a:off x="2660650"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7" name="Rectangle 372">
                <a:extLst>
                  <a:ext uri="{FF2B5EF4-FFF2-40B4-BE49-F238E27FC236}">
                    <a16:creationId xmlns:a16="http://schemas.microsoft.com/office/drawing/2014/main" id="{80EED558-0F85-4C65-AEEF-BB8929E9B3B6}"/>
                  </a:ext>
                </a:extLst>
              </p:cNvPr>
              <p:cNvSpPr>
                <a:spLocks noChangeArrowheads="1"/>
              </p:cNvSpPr>
              <p:nvPr/>
            </p:nvSpPr>
            <p:spPr bwMode="auto">
              <a:xfrm>
                <a:off x="2308225" y="641684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8" name="Rectangle 373">
                <a:extLst>
                  <a:ext uri="{FF2B5EF4-FFF2-40B4-BE49-F238E27FC236}">
                    <a16:creationId xmlns:a16="http://schemas.microsoft.com/office/drawing/2014/main" id="{941DE0BF-F873-49FB-823D-BE50F34AB74F}"/>
                  </a:ext>
                </a:extLst>
              </p:cNvPr>
              <p:cNvSpPr>
                <a:spLocks noChangeArrowheads="1"/>
              </p:cNvSpPr>
              <p:nvPr/>
            </p:nvSpPr>
            <p:spPr bwMode="auto">
              <a:xfrm>
                <a:off x="242570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9" name="Rectangle 374">
                <a:extLst>
                  <a:ext uri="{FF2B5EF4-FFF2-40B4-BE49-F238E27FC236}">
                    <a16:creationId xmlns:a16="http://schemas.microsoft.com/office/drawing/2014/main" id="{EAAB374C-3638-4A8A-98B6-C6A1443B57FA}"/>
                  </a:ext>
                </a:extLst>
              </p:cNvPr>
              <p:cNvSpPr>
                <a:spLocks noChangeArrowheads="1"/>
              </p:cNvSpPr>
              <p:nvPr/>
            </p:nvSpPr>
            <p:spPr bwMode="auto">
              <a:xfrm>
                <a:off x="2543175" y="641684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0" name="Rectangle 375">
                <a:extLst>
                  <a:ext uri="{FF2B5EF4-FFF2-40B4-BE49-F238E27FC236}">
                    <a16:creationId xmlns:a16="http://schemas.microsoft.com/office/drawing/2014/main" id="{4BF314A3-C791-469F-BCCD-7BA7D1E42E47}"/>
                  </a:ext>
                </a:extLst>
              </p:cNvPr>
              <p:cNvSpPr>
                <a:spLocks noChangeArrowheads="1"/>
              </p:cNvSpPr>
              <p:nvPr/>
            </p:nvSpPr>
            <p:spPr bwMode="auto">
              <a:xfrm>
                <a:off x="266065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1" name="Rectangle 376">
                <a:extLst>
                  <a:ext uri="{FF2B5EF4-FFF2-40B4-BE49-F238E27FC236}">
                    <a16:creationId xmlns:a16="http://schemas.microsoft.com/office/drawing/2014/main" id="{3758D59A-30D6-48CF-8F9F-70D61882A5D1}"/>
                  </a:ext>
                </a:extLst>
              </p:cNvPr>
              <p:cNvSpPr>
                <a:spLocks noChangeArrowheads="1"/>
              </p:cNvSpPr>
              <p:nvPr/>
            </p:nvSpPr>
            <p:spPr bwMode="auto">
              <a:xfrm>
                <a:off x="2308225" y="6572417"/>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2" name="Rectangle 377">
                <a:extLst>
                  <a:ext uri="{FF2B5EF4-FFF2-40B4-BE49-F238E27FC236}">
                    <a16:creationId xmlns:a16="http://schemas.microsoft.com/office/drawing/2014/main" id="{65708C21-5621-4450-95FE-B7D0FC763481}"/>
                  </a:ext>
                </a:extLst>
              </p:cNvPr>
              <p:cNvSpPr>
                <a:spLocks noChangeArrowheads="1"/>
              </p:cNvSpPr>
              <p:nvPr/>
            </p:nvSpPr>
            <p:spPr bwMode="auto">
              <a:xfrm>
                <a:off x="2425700"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3" name="Rectangle 378">
                <a:extLst>
                  <a:ext uri="{FF2B5EF4-FFF2-40B4-BE49-F238E27FC236}">
                    <a16:creationId xmlns:a16="http://schemas.microsoft.com/office/drawing/2014/main" id="{9A575AE5-C2B8-4AF6-83B5-C9E7BCB4B649}"/>
                  </a:ext>
                </a:extLst>
              </p:cNvPr>
              <p:cNvSpPr>
                <a:spLocks noChangeArrowheads="1"/>
              </p:cNvSpPr>
              <p:nvPr/>
            </p:nvSpPr>
            <p:spPr bwMode="auto">
              <a:xfrm>
                <a:off x="2543175"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4" name="Rectangle 379">
                <a:extLst>
                  <a:ext uri="{FF2B5EF4-FFF2-40B4-BE49-F238E27FC236}">
                    <a16:creationId xmlns:a16="http://schemas.microsoft.com/office/drawing/2014/main" id="{036D5008-53BF-40E1-AAB9-892C14A091B4}"/>
                  </a:ext>
                </a:extLst>
              </p:cNvPr>
              <p:cNvSpPr>
                <a:spLocks noChangeArrowheads="1"/>
              </p:cNvSpPr>
              <p:nvPr/>
            </p:nvSpPr>
            <p:spPr bwMode="auto">
              <a:xfrm>
                <a:off x="2660650" y="6572417"/>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5" name="Rectangle 380">
                <a:extLst>
                  <a:ext uri="{FF2B5EF4-FFF2-40B4-BE49-F238E27FC236}">
                    <a16:creationId xmlns:a16="http://schemas.microsoft.com/office/drawing/2014/main" id="{9C5AE196-8776-4ACD-B811-F0FE7299D2DF}"/>
                  </a:ext>
                </a:extLst>
              </p:cNvPr>
              <p:cNvSpPr>
                <a:spLocks noChangeArrowheads="1"/>
              </p:cNvSpPr>
              <p:nvPr/>
            </p:nvSpPr>
            <p:spPr bwMode="auto">
              <a:xfrm>
                <a:off x="2308225" y="67327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6" name="Rectangle 381">
                <a:extLst>
                  <a:ext uri="{FF2B5EF4-FFF2-40B4-BE49-F238E27FC236}">
                    <a16:creationId xmlns:a16="http://schemas.microsoft.com/office/drawing/2014/main" id="{C4464887-88D0-4153-B235-B77DBAD9B8B5}"/>
                  </a:ext>
                </a:extLst>
              </p:cNvPr>
              <p:cNvSpPr>
                <a:spLocks noChangeArrowheads="1"/>
              </p:cNvSpPr>
              <p:nvPr/>
            </p:nvSpPr>
            <p:spPr bwMode="auto">
              <a:xfrm>
                <a:off x="242570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7" name="Rectangle 382">
                <a:extLst>
                  <a:ext uri="{FF2B5EF4-FFF2-40B4-BE49-F238E27FC236}">
                    <a16:creationId xmlns:a16="http://schemas.microsoft.com/office/drawing/2014/main" id="{112AEC68-9A22-456C-AFFA-70AA64014C3E}"/>
                  </a:ext>
                </a:extLst>
              </p:cNvPr>
              <p:cNvSpPr>
                <a:spLocks noChangeArrowheads="1"/>
              </p:cNvSpPr>
              <p:nvPr/>
            </p:nvSpPr>
            <p:spPr bwMode="auto">
              <a:xfrm>
                <a:off x="2543175" y="67327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8" name="Rectangle 383">
                <a:extLst>
                  <a:ext uri="{FF2B5EF4-FFF2-40B4-BE49-F238E27FC236}">
                    <a16:creationId xmlns:a16="http://schemas.microsoft.com/office/drawing/2014/main" id="{7EB76979-2E65-408C-B306-DAEE2F5739BA}"/>
                  </a:ext>
                </a:extLst>
              </p:cNvPr>
              <p:cNvSpPr>
                <a:spLocks noChangeArrowheads="1"/>
              </p:cNvSpPr>
              <p:nvPr/>
            </p:nvSpPr>
            <p:spPr bwMode="auto">
              <a:xfrm>
                <a:off x="266065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9" name="Rectangle 384">
                <a:extLst>
                  <a:ext uri="{FF2B5EF4-FFF2-40B4-BE49-F238E27FC236}">
                    <a16:creationId xmlns:a16="http://schemas.microsoft.com/office/drawing/2014/main" id="{BBB9E477-868C-4BB6-9C01-298FF50BCD03}"/>
                  </a:ext>
                </a:extLst>
              </p:cNvPr>
              <p:cNvSpPr>
                <a:spLocks noChangeArrowheads="1"/>
              </p:cNvSpPr>
              <p:nvPr/>
            </p:nvSpPr>
            <p:spPr bwMode="auto">
              <a:xfrm>
                <a:off x="1906588" y="5958055"/>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0" name="Rectangle 385">
                <a:extLst>
                  <a:ext uri="{FF2B5EF4-FFF2-40B4-BE49-F238E27FC236}">
                    <a16:creationId xmlns:a16="http://schemas.microsoft.com/office/drawing/2014/main" id="{B38AE7C9-6135-42FA-B67E-F9995DCF09AA}"/>
                  </a:ext>
                </a:extLst>
              </p:cNvPr>
              <p:cNvSpPr>
                <a:spLocks noChangeArrowheads="1"/>
              </p:cNvSpPr>
              <p:nvPr/>
            </p:nvSpPr>
            <p:spPr bwMode="auto">
              <a:xfrm>
                <a:off x="2024063" y="5958055"/>
                <a:ext cx="53975" cy="1063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1" name="Rectangle 386">
                <a:extLst>
                  <a:ext uri="{FF2B5EF4-FFF2-40B4-BE49-F238E27FC236}">
                    <a16:creationId xmlns:a16="http://schemas.microsoft.com/office/drawing/2014/main" id="{252B99A9-5DB5-414F-9F9C-DAEC46213FDA}"/>
                  </a:ext>
                </a:extLst>
              </p:cNvPr>
              <p:cNvSpPr>
                <a:spLocks noChangeArrowheads="1"/>
              </p:cNvSpPr>
              <p:nvPr/>
            </p:nvSpPr>
            <p:spPr bwMode="auto">
              <a:xfrm>
                <a:off x="2144713"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2" name="Rectangle 387">
                <a:extLst>
                  <a:ext uri="{FF2B5EF4-FFF2-40B4-BE49-F238E27FC236}">
                    <a16:creationId xmlns:a16="http://schemas.microsoft.com/office/drawing/2014/main" id="{2674F1CC-4B07-445A-A45F-93066BD2379E}"/>
                  </a:ext>
                </a:extLst>
              </p:cNvPr>
              <p:cNvSpPr>
                <a:spLocks noChangeArrowheads="1"/>
              </p:cNvSpPr>
              <p:nvPr/>
            </p:nvSpPr>
            <p:spPr bwMode="auto">
              <a:xfrm>
                <a:off x="1906588"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3" name="Rectangle 388">
                <a:extLst>
                  <a:ext uri="{FF2B5EF4-FFF2-40B4-BE49-F238E27FC236}">
                    <a16:creationId xmlns:a16="http://schemas.microsoft.com/office/drawing/2014/main" id="{8F9F44E7-53F7-430F-BF4B-70B968760197}"/>
                  </a:ext>
                </a:extLst>
              </p:cNvPr>
              <p:cNvSpPr>
                <a:spLocks noChangeArrowheads="1"/>
              </p:cNvSpPr>
              <p:nvPr/>
            </p:nvSpPr>
            <p:spPr bwMode="auto">
              <a:xfrm>
                <a:off x="2024063"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4" name="Rectangle 389">
                <a:extLst>
                  <a:ext uri="{FF2B5EF4-FFF2-40B4-BE49-F238E27FC236}">
                    <a16:creationId xmlns:a16="http://schemas.microsoft.com/office/drawing/2014/main" id="{6DE7FCD2-7883-48BA-BB0B-EBC9D10D2982}"/>
                  </a:ext>
                </a:extLst>
              </p:cNvPr>
              <p:cNvSpPr>
                <a:spLocks noChangeArrowheads="1"/>
              </p:cNvSpPr>
              <p:nvPr/>
            </p:nvSpPr>
            <p:spPr bwMode="auto">
              <a:xfrm>
                <a:off x="2144713" y="61152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5" name="Rectangle 390">
                <a:extLst>
                  <a:ext uri="{FF2B5EF4-FFF2-40B4-BE49-F238E27FC236}">
                    <a16:creationId xmlns:a16="http://schemas.microsoft.com/office/drawing/2014/main" id="{94B20F2F-C37F-4772-9C36-D939B3686760}"/>
                  </a:ext>
                </a:extLst>
              </p:cNvPr>
              <p:cNvSpPr>
                <a:spLocks noChangeArrowheads="1"/>
              </p:cNvSpPr>
              <p:nvPr/>
            </p:nvSpPr>
            <p:spPr bwMode="auto">
              <a:xfrm>
                <a:off x="1906588" y="6256505"/>
                <a:ext cx="53975" cy="10477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6" name="Rectangle 391">
                <a:extLst>
                  <a:ext uri="{FF2B5EF4-FFF2-40B4-BE49-F238E27FC236}">
                    <a16:creationId xmlns:a16="http://schemas.microsoft.com/office/drawing/2014/main" id="{3F7F6E29-3D63-4657-B77B-81F8092FEECB}"/>
                  </a:ext>
                </a:extLst>
              </p:cNvPr>
              <p:cNvSpPr>
                <a:spLocks noChangeArrowheads="1"/>
              </p:cNvSpPr>
              <p:nvPr/>
            </p:nvSpPr>
            <p:spPr bwMode="auto">
              <a:xfrm>
                <a:off x="2024063" y="6256505"/>
                <a:ext cx="53975"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7" name="Rectangle 392">
                <a:extLst>
                  <a:ext uri="{FF2B5EF4-FFF2-40B4-BE49-F238E27FC236}">
                    <a16:creationId xmlns:a16="http://schemas.microsoft.com/office/drawing/2014/main" id="{5EC4C74C-4E3C-4AF1-A9E0-31A92FE77954}"/>
                  </a:ext>
                </a:extLst>
              </p:cNvPr>
              <p:cNvSpPr>
                <a:spLocks noChangeArrowheads="1"/>
              </p:cNvSpPr>
              <p:nvPr/>
            </p:nvSpPr>
            <p:spPr bwMode="auto">
              <a:xfrm>
                <a:off x="2144713" y="6256505"/>
                <a:ext cx="50800"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8" name="Rectangle 393">
                <a:extLst>
                  <a:ext uri="{FF2B5EF4-FFF2-40B4-BE49-F238E27FC236}">
                    <a16:creationId xmlns:a16="http://schemas.microsoft.com/office/drawing/2014/main" id="{AD67FC1F-ED0E-46C3-A8CC-053DBF5EA661}"/>
                  </a:ext>
                </a:extLst>
              </p:cNvPr>
              <p:cNvSpPr>
                <a:spLocks noChangeArrowheads="1"/>
              </p:cNvSpPr>
              <p:nvPr/>
            </p:nvSpPr>
            <p:spPr bwMode="auto">
              <a:xfrm>
                <a:off x="1906588"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9" name="Rectangle 394">
                <a:extLst>
                  <a:ext uri="{FF2B5EF4-FFF2-40B4-BE49-F238E27FC236}">
                    <a16:creationId xmlns:a16="http://schemas.microsoft.com/office/drawing/2014/main" id="{565BB452-30FE-4542-882A-081D26650B5E}"/>
                  </a:ext>
                </a:extLst>
              </p:cNvPr>
              <p:cNvSpPr>
                <a:spLocks noChangeArrowheads="1"/>
              </p:cNvSpPr>
              <p:nvPr/>
            </p:nvSpPr>
            <p:spPr bwMode="auto">
              <a:xfrm>
                <a:off x="2024063"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0" name="Rectangle 395">
                <a:extLst>
                  <a:ext uri="{FF2B5EF4-FFF2-40B4-BE49-F238E27FC236}">
                    <a16:creationId xmlns:a16="http://schemas.microsoft.com/office/drawing/2014/main" id="{EA38364C-693B-4219-9C8E-2DE753524286}"/>
                  </a:ext>
                </a:extLst>
              </p:cNvPr>
              <p:cNvSpPr>
                <a:spLocks noChangeArrowheads="1"/>
              </p:cNvSpPr>
              <p:nvPr/>
            </p:nvSpPr>
            <p:spPr bwMode="auto">
              <a:xfrm>
                <a:off x="2144713" y="6400967"/>
                <a:ext cx="50800"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1" name="Rectangle 396">
                <a:extLst>
                  <a:ext uri="{FF2B5EF4-FFF2-40B4-BE49-F238E27FC236}">
                    <a16:creationId xmlns:a16="http://schemas.microsoft.com/office/drawing/2014/main" id="{3C20C1B6-CB36-47FB-9E86-1FBCA8FF7854}"/>
                  </a:ext>
                </a:extLst>
              </p:cNvPr>
              <p:cNvSpPr>
                <a:spLocks noChangeArrowheads="1"/>
              </p:cNvSpPr>
              <p:nvPr/>
            </p:nvSpPr>
            <p:spPr bwMode="auto">
              <a:xfrm>
                <a:off x="1906588" y="6540667"/>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2" name="Rectangle 397">
                <a:extLst>
                  <a:ext uri="{FF2B5EF4-FFF2-40B4-BE49-F238E27FC236}">
                    <a16:creationId xmlns:a16="http://schemas.microsoft.com/office/drawing/2014/main" id="{348D1DF2-D5EF-4FBC-929C-79102C910265}"/>
                  </a:ext>
                </a:extLst>
              </p:cNvPr>
              <p:cNvSpPr>
                <a:spLocks noChangeArrowheads="1"/>
              </p:cNvSpPr>
              <p:nvPr/>
            </p:nvSpPr>
            <p:spPr bwMode="auto">
              <a:xfrm>
                <a:off x="2024063" y="6540667"/>
                <a:ext cx="53975"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3" name="Rectangle 398">
                <a:extLst>
                  <a:ext uri="{FF2B5EF4-FFF2-40B4-BE49-F238E27FC236}">
                    <a16:creationId xmlns:a16="http://schemas.microsoft.com/office/drawing/2014/main" id="{52ED336B-7B4C-48BF-8EB3-D55DFC1E7E24}"/>
                  </a:ext>
                </a:extLst>
              </p:cNvPr>
              <p:cNvSpPr>
                <a:spLocks noChangeArrowheads="1"/>
              </p:cNvSpPr>
              <p:nvPr/>
            </p:nvSpPr>
            <p:spPr bwMode="auto">
              <a:xfrm>
                <a:off x="2144713" y="6540667"/>
                <a:ext cx="50800"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4" name="Rectangle 399">
                <a:extLst>
                  <a:ext uri="{FF2B5EF4-FFF2-40B4-BE49-F238E27FC236}">
                    <a16:creationId xmlns:a16="http://schemas.microsoft.com/office/drawing/2014/main" id="{AC65BBF5-34AC-4EA6-96D0-19A91717AFE4}"/>
                  </a:ext>
                </a:extLst>
              </p:cNvPr>
              <p:cNvSpPr>
                <a:spLocks noChangeArrowheads="1"/>
              </p:cNvSpPr>
              <p:nvPr/>
            </p:nvSpPr>
            <p:spPr bwMode="auto">
              <a:xfrm>
                <a:off x="1906588"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5" name="Rectangle 400">
                <a:extLst>
                  <a:ext uri="{FF2B5EF4-FFF2-40B4-BE49-F238E27FC236}">
                    <a16:creationId xmlns:a16="http://schemas.microsoft.com/office/drawing/2014/main" id="{32A2513A-2FB0-4D3B-9AA0-BEBE37782D50}"/>
                  </a:ext>
                </a:extLst>
              </p:cNvPr>
              <p:cNvSpPr>
                <a:spLocks noChangeArrowheads="1"/>
              </p:cNvSpPr>
              <p:nvPr/>
            </p:nvSpPr>
            <p:spPr bwMode="auto">
              <a:xfrm>
                <a:off x="2024063"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6" name="Rectangle 401">
                <a:extLst>
                  <a:ext uri="{FF2B5EF4-FFF2-40B4-BE49-F238E27FC236}">
                    <a16:creationId xmlns:a16="http://schemas.microsoft.com/office/drawing/2014/main" id="{98B586A1-398A-4A73-AF98-D069AA295372}"/>
                  </a:ext>
                </a:extLst>
              </p:cNvPr>
              <p:cNvSpPr>
                <a:spLocks noChangeArrowheads="1"/>
              </p:cNvSpPr>
              <p:nvPr/>
            </p:nvSpPr>
            <p:spPr bwMode="auto">
              <a:xfrm>
                <a:off x="2144713" y="6686717"/>
                <a:ext cx="50800"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7" name="Freeform 404">
                <a:extLst>
                  <a:ext uri="{FF2B5EF4-FFF2-40B4-BE49-F238E27FC236}">
                    <a16:creationId xmlns:a16="http://schemas.microsoft.com/office/drawing/2014/main" id="{D8B64033-BE9B-4EB1-A4E4-B80D11E0C416}"/>
                  </a:ext>
                </a:extLst>
              </p:cNvPr>
              <p:cNvSpPr>
                <a:spLocks/>
              </p:cNvSpPr>
              <p:nvPr/>
            </p:nvSpPr>
            <p:spPr bwMode="auto">
              <a:xfrm>
                <a:off x="1190625" y="5810417"/>
                <a:ext cx="403225" cy="107950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8" name="Rectangle 405">
                <a:extLst>
                  <a:ext uri="{FF2B5EF4-FFF2-40B4-BE49-F238E27FC236}">
                    <a16:creationId xmlns:a16="http://schemas.microsoft.com/office/drawing/2014/main" id="{5B4D82A1-C45E-41EA-A7C4-18359959830C}"/>
                  </a:ext>
                </a:extLst>
              </p:cNvPr>
              <p:cNvSpPr>
                <a:spLocks noChangeArrowheads="1"/>
              </p:cNvSpPr>
              <p:nvPr/>
            </p:nvSpPr>
            <p:spPr bwMode="auto">
              <a:xfrm>
                <a:off x="274638" y="5915192"/>
                <a:ext cx="434975" cy="9747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9" name="Rectangle 406">
                <a:extLst>
                  <a:ext uri="{FF2B5EF4-FFF2-40B4-BE49-F238E27FC236}">
                    <a16:creationId xmlns:a16="http://schemas.microsoft.com/office/drawing/2014/main" id="{64FDB8E0-E8F4-47D6-B176-40E33A1A0151}"/>
                  </a:ext>
                </a:extLst>
              </p:cNvPr>
              <p:cNvSpPr>
                <a:spLocks noChangeArrowheads="1"/>
              </p:cNvSpPr>
              <p:nvPr/>
            </p:nvSpPr>
            <p:spPr bwMode="auto">
              <a:xfrm>
                <a:off x="600075" y="5356392"/>
                <a:ext cx="422275" cy="15335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0" name="Freeform 407">
                <a:extLst>
                  <a:ext uri="{FF2B5EF4-FFF2-40B4-BE49-F238E27FC236}">
                    <a16:creationId xmlns:a16="http://schemas.microsoft.com/office/drawing/2014/main" id="{4C8B5373-F04A-4CAF-AA7A-B41AADCC18B1}"/>
                  </a:ext>
                </a:extLst>
              </p:cNvPr>
              <p:cNvSpPr>
                <a:spLocks/>
              </p:cNvSpPr>
              <p:nvPr/>
            </p:nvSpPr>
            <p:spPr bwMode="auto">
              <a:xfrm>
                <a:off x="701675" y="5203992"/>
                <a:ext cx="219075" cy="152400"/>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1" name="Rectangle 408">
                <a:extLst>
                  <a:ext uri="{FF2B5EF4-FFF2-40B4-BE49-F238E27FC236}">
                    <a16:creationId xmlns:a16="http://schemas.microsoft.com/office/drawing/2014/main" id="{A6CD5ECE-0A80-44D0-8808-DB07E8F7BBDA}"/>
                  </a:ext>
                </a:extLst>
              </p:cNvPr>
              <p:cNvSpPr>
                <a:spLocks noChangeArrowheads="1"/>
              </p:cNvSpPr>
              <p:nvPr/>
            </p:nvSpPr>
            <p:spPr bwMode="auto">
              <a:xfrm>
                <a:off x="792163" y="4737267"/>
                <a:ext cx="38100" cy="5334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2" name="Rectangle 409">
                <a:extLst>
                  <a:ext uri="{FF2B5EF4-FFF2-40B4-BE49-F238E27FC236}">
                    <a16:creationId xmlns:a16="http://schemas.microsoft.com/office/drawing/2014/main" id="{300EA90A-EA2F-4CFE-AE81-15FDA077850A}"/>
                  </a:ext>
                </a:extLst>
              </p:cNvPr>
              <p:cNvSpPr>
                <a:spLocks noChangeArrowheads="1"/>
              </p:cNvSpPr>
              <p:nvPr/>
            </p:nvSpPr>
            <p:spPr bwMode="auto">
              <a:xfrm>
                <a:off x="654050"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3" name="Rectangle 410">
                <a:extLst>
                  <a:ext uri="{FF2B5EF4-FFF2-40B4-BE49-F238E27FC236}">
                    <a16:creationId xmlns:a16="http://schemas.microsoft.com/office/drawing/2014/main" id="{97762FB2-6AB7-40FA-9C2F-EFCC7E3F7057}"/>
                  </a:ext>
                </a:extLst>
              </p:cNvPr>
              <p:cNvSpPr>
                <a:spLocks noChangeArrowheads="1"/>
              </p:cNvSpPr>
              <p:nvPr/>
            </p:nvSpPr>
            <p:spPr bwMode="auto">
              <a:xfrm>
                <a:off x="744538"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4" name="Rectangle 411">
                <a:extLst>
                  <a:ext uri="{FF2B5EF4-FFF2-40B4-BE49-F238E27FC236}">
                    <a16:creationId xmlns:a16="http://schemas.microsoft.com/office/drawing/2014/main" id="{D792C1EC-8822-4121-85D0-779B34C5F1C6}"/>
                  </a:ext>
                </a:extLst>
              </p:cNvPr>
              <p:cNvSpPr>
                <a:spLocks noChangeArrowheads="1"/>
              </p:cNvSpPr>
              <p:nvPr/>
            </p:nvSpPr>
            <p:spPr bwMode="auto">
              <a:xfrm>
                <a:off x="835025" y="5407192"/>
                <a:ext cx="42863"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5" name="Rectangle 412">
                <a:extLst>
                  <a:ext uri="{FF2B5EF4-FFF2-40B4-BE49-F238E27FC236}">
                    <a16:creationId xmlns:a16="http://schemas.microsoft.com/office/drawing/2014/main" id="{8BCF3A30-501C-496C-BC5D-CCD2DCC4754E}"/>
                  </a:ext>
                </a:extLst>
              </p:cNvPr>
              <p:cNvSpPr>
                <a:spLocks noChangeArrowheads="1"/>
              </p:cNvSpPr>
              <p:nvPr/>
            </p:nvSpPr>
            <p:spPr bwMode="auto">
              <a:xfrm>
                <a:off x="923925"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6" name="Rectangle 413">
                <a:extLst>
                  <a:ext uri="{FF2B5EF4-FFF2-40B4-BE49-F238E27FC236}">
                    <a16:creationId xmlns:a16="http://schemas.microsoft.com/office/drawing/2014/main" id="{B90CC792-3645-4D25-842D-F17171A4C1DD}"/>
                  </a:ext>
                </a:extLst>
              </p:cNvPr>
              <p:cNvSpPr>
                <a:spLocks noChangeArrowheads="1"/>
              </p:cNvSpPr>
              <p:nvPr/>
            </p:nvSpPr>
            <p:spPr bwMode="auto">
              <a:xfrm>
                <a:off x="654050"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7" name="Rectangle 414">
                <a:extLst>
                  <a:ext uri="{FF2B5EF4-FFF2-40B4-BE49-F238E27FC236}">
                    <a16:creationId xmlns:a16="http://schemas.microsoft.com/office/drawing/2014/main" id="{4AE5AC3D-A997-4692-B92B-5237BC00DDA0}"/>
                  </a:ext>
                </a:extLst>
              </p:cNvPr>
              <p:cNvSpPr>
                <a:spLocks noChangeArrowheads="1"/>
              </p:cNvSpPr>
              <p:nvPr/>
            </p:nvSpPr>
            <p:spPr bwMode="auto">
              <a:xfrm>
                <a:off x="744538" y="5551655"/>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8" name="Rectangle 415">
                <a:extLst>
                  <a:ext uri="{FF2B5EF4-FFF2-40B4-BE49-F238E27FC236}">
                    <a16:creationId xmlns:a16="http://schemas.microsoft.com/office/drawing/2014/main" id="{6E01AED1-9ED0-4465-832F-3B36C82CB41D}"/>
                  </a:ext>
                </a:extLst>
              </p:cNvPr>
              <p:cNvSpPr>
                <a:spLocks noChangeArrowheads="1"/>
              </p:cNvSpPr>
              <p:nvPr/>
            </p:nvSpPr>
            <p:spPr bwMode="auto">
              <a:xfrm>
                <a:off x="8350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9" name="Rectangle 416">
                <a:extLst>
                  <a:ext uri="{FF2B5EF4-FFF2-40B4-BE49-F238E27FC236}">
                    <a16:creationId xmlns:a16="http://schemas.microsoft.com/office/drawing/2014/main" id="{A99512B0-6598-4932-AEDB-E1A34820E54C}"/>
                  </a:ext>
                </a:extLst>
              </p:cNvPr>
              <p:cNvSpPr>
                <a:spLocks noChangeArrowheads="1"/>
              </p:cNvSpPr>
              <p:nvPr/>
            </p:nvSpPr>
            <p:spPr bwMode="auto">
              <a:xfrm>
                <a:off x="9239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0" name="Rectangle 417">
                <a:extLst>
                  <a:ext uri="{FF2B5EF4-FFF2-40B4-BE49-F238E27FC236}">
                    <a16:creationId xmlns:a16="http://schemas.microsoft.com/office/drawing/2014/main" id="{D96DC128-7079-4330-BB9F-67BD91B2B657}"/>
                  </a:ext>
                </a:extLst>
              </p:cNvPr>
              <p:cNvSpPr>
                <a:spLocks noChangeArrowheads="1"/>
              </p:cNvSpPr>
              <p:nvPr/>
            </p:nvSpPr>
            <p:spPr bwMode="auto">
              <a:xfrm>
                <a:off x="654050"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1" name="Rectangle 418">
                <a:extLst>
                  <a:ext uri="{FF2B5EF4-FFF2-40B4-BE49-F238E27FC236}">
                    <a16:creationId xmlns:a16="http://schemas.microsoft.com/office/drawing/2014/main" id="{F91567DB-C234-4436-82A5-0502A2DC45D9}"/>
                  </a:ext>
                </a:extLst>
              </p:cNvPr>
              <p:cNvSpPr>
                <a:spLocks noChangeArrowheads="1"/>
              </p:cNvSpPr>
              <p:nvPr/>
            </p:nvSpPr>
            <p:spPr bwMode="auto">
              <a:xfrm>
                <a:off x="744538"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2" name="Rectangle 419">
                <a:extLst>
                  <a:ext uri="{FF2B5EF4-FFF2-40B4-BE49-F238E27FC236}">
                    <a16:creationId xmlns:a16="http://schemas.microsoft.com/office/drawing/2014/main" id="{7AAAA682-AF6A-40C0-93C0-853D14FC8D7A}"/>
                  </a:ext>
                </a:extLst>
              </p:cNvPr>
              <p:cNvSpPr>
                <a:spLocks noChangeArrowheads="1"/>
              </p:cNvSpPr>
              <p:nvPr/>
            </p:nvSpPr>
            <p:spPr bwMode="auto">
              <a:xfrm>
                <a:off x="8350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3" name="Rectangle 420">
                <a:extLst>
                  <a:ext uri="{FF2B5EF4-FFF2-40B4-BE49-F238E27FC236}">
                    <a16:creationId xmlns:a16="http://schemas.microsoft.com/office/drawing/2014/main" id="{2C820453-F437-4876-B3F9-2D76183D9E58}"/>
                  </a:ext>
                </a:extLst>
              </p:cNvPr>
              <p:cNvSpPr>
                <a:spLocks noChangeArrowheads="1"/>
              </p:cNvSpPr>
              <p:nvPr/>
            </p:nvSpPr>
            <p:spPr bwMode="auto">
              <a:xfrm>
                <a:off x="9239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4" name="Rectangle 421">
                <a:extLst>
                  <a:ext uri="{FF2B5EF4-FFF2-40B4-BE49-F238E27FC236}">
                    <a16:creationId xmlns:a16="http://schemas.microsoft.com/office/drawing/2014/main" id="{C2CDB8D8-55CC-4784-9012-7DD5BA497D61}"/>
                  </a:ext>
                </a:extLst>
              </p:cNvPr>
              <p:cNvSpPr>
                <a:spLocks noChangeArrowheads="1"/>
              </p:cNvSpPr>
              <p:nvPr/>
            </p:nvSpPr>
            <p:spPr bwMode="auto">
              <a:xfrm>
                <a:off x="654050" y="5837405"/>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5" name="Rectangle 422">
                <a:extLst>
                  <a:ext uri="{FF2B5EF4-FFF2-40B4-BE49-F238E27FC236}">
                    <a16:creationId xmlns:a16="http://schemas.microsoft.com/office/drawing/2014/main" id="{910D472F-AA90-4532-8F5A-A96086D0B3FF}"/>
                  </a:ext>
                </a:extLst>
              </p:cNvPr>
              <p:cNvSpPr>
                <a:spLocks noChangeArrowheads="1"/>
              </p:cNvSpPr>
              <p:nvPr/>
            </p:nvSpPr>
            <p:spPr bwMode="auto">
              <a:xfrm>
                <a:off x="744538"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6" name="Rectangle 423">
                <a:extLst>
                  <a:ext uri="{FF2B5EF4-FFF2-40B4-BE49-F238E27FC236}">
                    <a16:creationId xmlns:a16="http://schemas.microsoft.com/office/drawing/2014/main" id="{19689669-D835-4246-8DB4-73E113A78608}"/>
                  </a:ext>
                </a:extLst>
              </p:cNvPr>
              <p:cNvSpPr>
                <a:spLocks noChangeArrowheads="1"/>
              </p:cNvSpPr>
              <p:nvPr/>
            </p:nvSpPr>
            <p:spPr bwMode="auto">
              <a:xfrm>
                <a:off x="835025"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7" name="Rectangle 424">
                <a:extLst>
                  <a:ext uri="{FF2B5EF4-FFF2-40B4-BE49-F238E27FC236}">
                    <a16:creationId xmlns:a16="http://schemas.microsoft.com/office/drawing/2014/main" id="{04B33E0E-FD0D-4FB3-AE41-145500696DA3}"/>
                  </a:ext>
                </a:extLst>
              </p:cNvPr>
              <p:cNvSpPr>
                <a:spLocks noChangeArrowheads="1"/>
              </p:cNvSpPr>
              <p:nvPr/>
            </p:nvSpPr>
            <p:spPr bwMode="auto">
              <a:xfrm>
                <a:off x="923925" y="58374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8" name="Rectangle 425">
                <a:extLst>
                  <a:ext uri="{FF2B5EF4-FFF2-40B4-BE49-F238E27FC236}">
                    <a16:creationId xmlns:a16="http://schemas.microsoft.com/office/drawing/2014/main" id="{16B37F49-8214-4EC7-A78E-DA17AC356003}"/>
                  </a:ext>
                </a:extLst>
              </p:cNvPr>
              <p:cNvSpPr>
                <a:spLocks noChangeArrowheads="1"/>
              </p:cNvSpPr>
              <p:nvPr/>
            </p:nvSpPr>
            <p:spPr bwMode="auto">
              <a:xfrm>
                <a:off x="654050"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9" name="Rectangle 426">
                <a:extLst>
                  <a:ext uri="{FF2B5EF4-FFF2-40B4-BE49-F238E27FC236}">
                    <a16:creationId xmlns:a16="http://schemas.microsoft.com/office/drawing/2014/main" id="{97BFECAE-2EE6-4E6B-ADCD-EB1097656C88}"/>
                  </a:ext>
                </a:extLst>
              </p:cNvPr>
              <p:cNvSpPr>
                <a:spLocks noChangeArrowheads="1"/>
              </p:cNvSpPr>
              <p:nvPr/>
            </p:nvSpPr>
            <p:spPr bwMode="auto">
              <a:xfrm>
                <a:off x="744538" y="5981867"/>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0" name="Rectangle 427">
                <a:extLst>
                  <a:ext uri="{FF2B5EF4-FFF2-40B4-BE49-F238E27FC236}">
                    <a16:creationId xmlns:a16="http://schemas.microsoft.com/office/drawing/2014/main" id="{045060F6-7765-463F-A6E9-A10615D60001}"/>
                  </a:ext>
                </a:extLst>
              </p:cNvPr>
              <p:cNvSpPr>
                <a:spLocks noChangeArrowheads="1"/>
              </p:cNvSpPr>
              <p:nvPr/>
            </p:nvSpPr>
            <p:spPr bwMode="auto">
              <a:xfrm>
                <a:off x="835025"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1" name="Rectangle 428">
                <a:extLst>
                  <a:ext uri="{FF2B5EF4-FFF2-40B4-BE49-F238E27FC236}">
                    <a16:creationId xmlns:a16="http://schemas.microsoft.com/office/drawing/2014/main" id="{FEC65BCD-AE1B-49CC-B76F-A5CEDA5584A7}"/>
                  </a:ext>
                </a:extLst>
              </p:cNvPr>
              <p:cNvSpPr>
                <a:spLocks noChangeArrowheads="1"/>
              </p:cNvSpPr>
              <p:nvPr/>
            </p:nvSpPr>
            <p:spPr bwMode="auto">
              <a:xfrm>
                <a:off x="923925" y="598186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2" name="Rectangle 429">
                <a:extLst>
                  <a:ext uri="{FF2B5EF4-FFF2-40B4-BE49-F238E27FC236}">
                    <a16:creationId xmlns:a16="http://schemas.microsoft.com/office/drawing/2014/main" id="{89EDBDFB-3CCB-43B5-AB36-DA291AAEB046}"/>
                  </a:ext>
                </a:extLst>
              </p:cNvPr>
              <p:cNvSpPr>
                <a:spLocks noChangeArrowheads="1"/>
              </p:cNvSpPr>
              <p:nvPr/>
            </p:nvSpPr>
            <p:spPr bwMode="auto">
              <a:xfrm>
                <a:off x="654050"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3" name="Rectangle 430">
                <a:extLst>
                  <a:ext uri="{FF2B5EF4-FFF2-40B4-BE49-F238E27FC236}">
                    <a16:creationId xmlns:a16="http://schemas.microsoft.com/office/drawing/2014/main" id="{9362BA5E-8859-492D-99ED-CD58881AF489}"/>
                  </a:ext>
                </a:extLst>
              </p:cNvPr>
              <p:cNvSpPr>
                <a:spLocks noChangeArrowheads="1"/>
              </p:cNvSpPr>
              <p:nvPr/>
            </p:nvSpPr>
            <p:spPr bwMode="auto">
              <a:xfrm>
                <a:off x="744538"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4" name="Rectangle 431">
                <a:extLst>
                  <a:ext uri="{FF2B5EF4-FFF2-40B4-BE49-F238E27FC236}">
                    <a16:creationId xmlns:a16="http://schemas.microsoft.com/office/drawing/2014/main" id="{46DC0B7C-56D4-419A-9796-D70B22A1493B}"/>
                  </a:ext>
                </a:extLst>
              </p:cNvPr>
              <p:cNvSpPr>
                <a:spLocks noChangeArrowheads="1"/>
              </p:cNvSpPr>
              <p:nvPr/>
            </p:nvSpPr>
            <p:spPr bwMode="auto">
              <a:xfrm>
                <a:off x="835025" y="612315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5" name="Rectangle 433">
                <a:extLst>
                  <a:ext uri="{FF2B5EF4-FFF2-40B4-BE49-F238E27FC236}">
                    <a16:creationId xmlns:a16="http://schemas.microsoft.com/office/drawing/2014/main" id="{CE3F3076-BC3E-46C5-93FD-28FFCAC33293}"/>
                  </a:ext>
                </a:extLst>
              </p:cNvPr>
              <p:cNvSpPr>
                <a:spLocks noChangeArrowheads="1"/>
              </p:cNvSpPr>
              <p:nvPr/>
            </p:nvSpPr>
            <p:spPr bwMode="auto">
              <a:xfrm>
                <a:off x="923925"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6" name="Rectangle 434">
                <a:extLst>
                  <a:ext uri="{FF2B5EF4-FFF2-40B4-BE49-F238E27FC236}">
                    <a16:creationId xmlns:a16="http://schemas.microsoft.com/office/drawing/2014/main" id="{21E377D3-DBAD-4D17-BB2F-AA92CF7A89B8}"/>
                  </a:ext>
                </a:extLst>
              </p:cNvPr>
              <p:cNvSpPr>
                <a:spLocks noChangeArrowheads="1"/>
              </p:cNvSpPr>
              <p:nvPr/>
            </p:nvSpPr>
            <p:spPr bwMode="auto">
              <a:xfrm>
                <a:off x="654050"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7" name="Rectangle 435">
                <a:extLst>
                  <a:ext uri="{FF2B5EF4-FFF2-40B4-BE49-F238E27FC236}">
                    <a16:creationId xmlns:a16="http://schemas.microsoft.com/office/drawing/2014/main" id="{AABFBB12-609F-43F0-9902-361B6E16ED67}"/>
                  </a:ext>
                </a:extLst>
              </p:cNvPr>
              <p:cNvSpPr>
                <a:spLocks noChangeArrowheads="1"/>
              </p:cNvSpPr>
              <p:nvPr/>
            </p:nvSpPr>
            <p:spPr bwMode="auto">
              <a:xfrm>
                <a:off x="744538"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8" name="Rectangle 436">
                <a:extLst>
                  <a:ext uri="{FF2B5EF4-FFF2-40B4-BE49-F238E27FC236}">
                    <a16:creationId xmlns:a16="http://schemas.microsoft.com/office/drawing/2014/main" id="{9723BD8D-87FB-438E-BEE6-364B511D8345}"/>
                  </a:ext>
                </a:extLst>
              </p:cNvPr>
              <p:cNvSpPr>
                <a:spLocks noChangeArrowheads="1"/>
              </p:cNvSpPr>
              <p:nvPr/>
            </p:nvSpPr>
            <p:spPr bwMode="auto">
              <a:xfrm>
                <a:off x="835025"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9" name="Rectangle 437">
                <a:extLst>
                  <a:ext uri="{FF2B5EF4-FFF2-40B4-BE49-F238E27FC236}">
                    <a16:creationId xmlns:a16="http://schemas.microsoft.com/office/drawing/2014/main" id="{D18468C0-1A2C-4C3D-B3DE-A9E47A5D6335}"/>
                  </a:ext>
                </a:extLst>
              </p:cNvPr>
              <p:cNvSpPr>
                <a:spLocks noChangeArrowheads="1"/>
              </p:cNvSpPr>
              <p:nvPr/>
            </p:nvSpPr>
            <p:spPr bwMode="auto">
              <a:xfrm>
                <a:off x="923925"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0" name="Rectangle 438">
                <a:extLst>
                  <a:ext uri="{FF2B5EF4-FFF2-40B4-BE49-F238E27FC236}">
                    <a16:creationId xmlns:a16="http://schemas.microsoft.com/office/drawing/2014/main" id="{35A7D6C0-A2B1-45F5-8711-656569F78042}"/>
                  </a:ext>
                </a:extLst>
              </p:cNvPr>
              <p:cNvSpPr>
                <a:spLocks noChangeArrowheads="1"/>
              </p:cNvSpPr>
              <p:nvPr/>
            </p:nvSpPr>
            <p:spPr bwMode="auto">
              <a:xfrm>
                <a:off x="654050"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1" name="Rectangle 439">
                <a:extLst>
                  <a:ext uri="{FF2B5EF4-FFF2-40B4-BE49-F238E27FC236}">
                    <a16:creationId xmlns:a16="http://schemas.microsoft.com/office/drawing/2014/main" id="{D779FD67-7EF3-4E41-9DF4-4DEF460AE78F}"/>
                  </a:ext>
                </a:extLst>
              </p:cNvPr>
              <p:cNvSpPr>
                <a:spLocks noChangeArrowheads="1"/>
              </p:cNvSpPr>
              <p:nvPr/>
            </p:nvSpPr>
            <p:spPr bwMode="auto">
              <a:xfrm>
                <a:off x="744538" y="64089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2" name="Rectangle 440">
                <a:extLst>
                  <a:ext uri="{FF2B5EF4-FFF2-40B4-BE49-F238E27FC236}">
                    <a16:creationId xmlns:a16="http://schemas.microsoft.com/office/drawing/2014/main" id="{1F8D8DDB-FA35-4EBF-9E00-CB301ED1B68A}"/>
                  </a:ext>
                </a:extLst>
              </p:cNvPr>
              <p:cNvSpPr>
                <a:spLocks noChangeArrowheads="1"/>
              </p:cNvSpPr>
              <p:nvPr/>
            </p:nvSpPr>
            <p:spPr bwMode="auto">
              <a:xfrm>
                <a:off x="8350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3" name="Rectangle 441">
                <a:extLst>
                  <a:ext uri="{FF2B5EF4-FFF2-40B4-BE49-F238E27FC236}">
                    <a16:creationId xmlns:a16="http://schemas.microsoft.com/office/drawing/2014/main" id="{1BD637EE-0971-4492-8758-C120D5C41589}"/>
                  </a:ext>
                </a:extLst>
              </p:cNvPr>
              <p:cNvSpPr>
                <a:spLocks noChangeArrowheads="1"/>
              </p:cNvSpPr>
              <p:nvPr/>
            </p:nvSpPr>
            <p:spPr bwMode="auto">
              <a:xfrm>
                <a:off x="9239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4" name="Rectangle 442">
                <a:extLst>
                  <a:ext uri="{FF2B5EF4-FFF2-40B4-BE49-F238E27FC236}">
                    <a16:creationId xmlns:a16="http://schemas.microsoft.com/office/drawing/2014/main" id="{3610A6C3-F885-4240-85AD-1D31D4F76737}"/>
                  </a:ext>
                </a:extLst>
              </p:cNvPr>
              <p:cNvSpPr>
                <a:spLocks noChangeArrowheads="1"/>
              </p:cNvSpPr>
              <p:nvPr/>
            </p:nvSpPr>
            <p:spPr bwMode="auto">
              <a:xfrm>
                <a:off x="654050"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5" name="Rectangle 443">
                <a:extLst>
                  <a:ext uri="{FF2B5EF4-FFF2-40B4-BE49-F238E27FC236}">
                    <a16:creationId xmlns:a16="http://schemas.microsoft.com/office/drawing/2014/main" id="{F825B1AC-80ED-4BBE-B9DC-EA19AA8CADFA}"/>
                  </a:ext>
                </a:extLst>
              </p:cNvPr>
              <p:cNvSpPr>
                <a:spLocks noChangeArrowheads="1"/>
              </p:cNvSpPr>
              <p:nvPr/>
            </p:nvSpPr>
            <p:spPr bwMode="auto">
              <a:xfrm>
                <a:off x="744538" y="6553367"/>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6" name="Rectangle 444">
                <a:extLst>
                  <a:ext uri="{FF2B5EF4-FFF2-40B4-BE49-F238E27FC236}">
                    <a16:creationId xmlns:a16="http://schemas.microsoft.com/office/drawing/2014/main" id="{4ACA0255-64B4-4155-8481-4F459F5267C1}"/>
                  </a:ext>
                </a:extLst>
              </p:cNvPr>
              <p:cNvSpPr>
                <a:spLocks noChangeArrowheads="1"/>
              </p:cNvSpPr>
              <p:nvPr/>
            </p:nvSpPr>
            <p:spPr bwMode="auto">
              <a:xfrm>
                <a:off x="835025" y="6553367"/>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7" name="Rectangle 445">
                <a:extLst>
                  <a:ext uri="{FF2B5EF4-FFF2-40B4-BE49-F238E27FC236}">
                    <a16:creationId xmlns:a16="http://schemas.microsoft.com/office/drawing/2014/main" id="{37434A15-0B53-4DCF-9738-2F7EC8E8F9E9}"/>
                  </a:ext>
                </a:extLst>
              </p:cNvPr>
              <p:cNvSpPr>
                <a:spLocks noChangeArrowheads="1"/>
              </p:cNvSpPr>
              <p:nvPr/>
            </p:nvSpPr>
            <p:spPr bwMode="auto">
              <a:xfrm>
                <a:off x="923925"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8" name="Rectangle 446">
                <a:extLst>
                  <a:ext uri="{FF2B5EF4-FFF2-40B4-BE49-F238E27FC236}">
                    <a16:creationId xmlns:a16="http://schemas.microsoft.com/office/drawing/2014/main" id="{47E4EE82-B5CB-4FAB-BCC9-0A1CD558DF2C}"/>
                  </a:ext>
                </a:extLst>
              </p:cNvPr>
              <p:cNvSpPr>
                <a:spLocks noChangeArrowheads="1"/>
              </p:cNvSpPr>
              <p:nvPr/>
            </p:nvSpPr>
            <p:spPr bwMode="auto">
              <a:xfrm>
                <a:off x="654050"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9" name="Rectangle 447">
                <a:extLst>
                  <a:ext uri="{FF2B5EF4-FFF2-40B4-BE49-F238E27FC236}">
                    <a16:creationId xmlns:a16="http://schemas.microsoft.com/office/drawing/2014/main" id="{76461770-1D8B-4995-8193-47664643FD37}"/>
                  </a:ext>
                </a:extLst>
              </p:cNvPr>
              <p:cNvSpPr>
                <a:spLocks noChangeArrowheads="1"/>
              </p:cNvSpPr>
              <p:nvPr/>
            </p:nvSpPr>
            <p:spPr bwMode="auto">
              <a:xfrm>
                <a:off x="744538"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0" name="Rectangle 448">
                <a:extLst>
                  <a:ext uri="{FF2B5EF4-FFF2-40B4-BE49-F238E27FC236}">
                    <a16:creationId xmlns:a16="http://schemas.microsoft.com/office/drawing/2014/main" id="{76F72E12-0DCF-4352-BC24-CF17A499B164}"/>
                  </a:ext>
                </a:extLst>
              </p:cNvPr>
              <p:cNvSpPr>
                <a:spLocks noChangeArrowheads="1"/>
              </p:cNvSpPr>
              <p:nvPr/>
            </p:nvSpPr>
            <p:spPr bwMode="auto">
              <a:xfrm>
                <a:off x="8350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1" name="Rectangle 449">
                <a:extLst>
                  <a:ext uri="{FF2B5EF4-FFF2-40B4-BE49-F238E27FC236}">
                    <a16:creationId xmlns:a16="http://schemas.microsoft.com/office/drawing/2014/main" id="{64529DC9-B857-4F0E-9005-BDFA9B0EB39B}"/>
                  </a:ext>
                </a:extLst>
              </p:cNvPr>
              <p:cNvSpPr>
                <a:spLocks noChangeArrowheads="1"/>
              </p:cNvSpPr>
              <p:nvPr/>
            </p:nvSpPr>
            <p:spPr bwMode="auto">
              <a:xfrm>
                <a:off x="9239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2" name="Line 450">
                <a:extLst>
                  <a:ext uri="{FF2B5EF4-FFF2-40B4-BE49-F238E27FC236}">
                    <a16:creationId xmlns:a16="http://schemas.microsoft.com/office/drawing/2014/main" id="{4595A119-7693-4273-8E16-D6D7C6700700}"/>
                  </a:ext>
                </a:extLst>
              </p:cNvPr>
              <p:cNvSpPr>
                <a:spLocks noChangeShapeType="1"/>
              </p:cNvSpPr>
              <p:nvPr/>
            </p:nvSpPr>
            <p:spPr bwMode="auto">
              <a:xfrm>
                <a:off x="1530350" y="5895953"/>
                <a:ext cx="0" cy="993964"/>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3" name="Line 451">
                <a:extLst>
                  <a:ext uri="{FF2B5EF4-FFF2-40B4-BE49-F238E27FC236}">
                    <a16:creationId xmlns:a16="http://schemas.microsoft.com/office/drawing/2014/main" id="{F2EAC360-7C85-44BA-B3B7-C2F0E109F7E2}"/>
                  </a:ext>
                </a:extLst>
              </p:cNvPr>
              <p:cNvSpPr>
                <a:spLocks noChangeShapeType="1"/>
              </p:cNvSpPr>
              <p:nvPr/>
            </p:nvSpPr>
            <p:spPr bwMode="auto">
              <a:xfrm>
                <a:off x="1460500" y="5933517"/>
                <a:ext cx="0" cy="956399"/>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4" name="Line 452">
                <a:extLst>
                  <a:ext uri="{FF2B5EF4-FFF2-40B4-BE49-F238E27FC236}">
                    <a16:creationId xmlns:a16="http://schemas.microsoft.com/office/drawing/2014/main" id="{72E90989-C266-4FE5-AD6E-FA0A2E47F248}"/>
                  </a:ext>
                </a:extLst>
              </p:cNvPr>
              <p:cNvSpPr>
                <a:spLocks noChangeShapeType="1"/>
              </p:cNvSpPr>
              <p:nvPr/>
            </p:nvSpPr>
            <p:spPr bwMode="auto">
              <a:xfrm>
                <a:off x="1389063" y="5992979"/>
                <a:ext cx="0" cy="89693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5" name="Line 453">
                <a:extLst>
                  <a:ext uri="{FF2B5EF4-FFF2-40B4-BE49-F238E27FC236}">
                    <a16:creationId xmlns:a16="http://schemas.microsoft.com/office/drawing/2014/main" id="{B665BEAF-4C1F-4C3C-9B85-5DFCA4396E74}"/>
                  </a:ext>
                </a:extLst>
              </p:cNvPr>
              <p:cNvSpPr>
                <a:spLocks noChangeShapeType="1"/>
              </p:cNvSpPr>
              <p:nvPr/>
            </p:nvSpPr>
            <p:spPr bwMode="auto">
              <a:xfrm>
                <a:off x="1316038" y="6040609"/>
                <a:ext cx="0" cy="84930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6" name="Line 454">
                <a:extLst>
                  <a:ext uri="{FF2B5EF4-FFF2-40B4-BE49-F238E27FC236}">
                    <a16:creationId xmlns:a16="http://schemas.microsoft.com/office/drawing/2014/main" id="{9FCDD9F1-39DF-4454-A5CA-230F747A5F43}"/>
                  </a:ext>
                </a:extLst>
              </p:cNvPr>
              <p:cNvSpPr>
                <a:spLocks noChangeShapeType="1"/>
              </p:cNvSpPr>
              <p:nvPr/>
            </p:nvSpPr>
            <p:spPr bwMode="auto">
              <a:xfrm>
                <a:off x="1244600" y="6077149"/>
                <a:ext cx="0" cy="812768"/>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7" name="Rectangle 455">
                <a:extLst>
                  <a:ext uri="{FF2B5EF4-FFF2-40B4-BE49-F238E27FC236}">
                    <a16:creationId xmlns:a16="http://schemas.microsoft.com/office/drawing/2014/main" id="{588123C0-8BDB-4FB3-95B3-504868A8791A}"/>
                  </a:ext>
                </a:extLst>
              </p:cNvPr>
              <p:cNvSpPr>
                <a:spLocks noChangeArrowheads="1"/>
              </p:cNvSpPr>
              <p:nvPr/>
            </p:nvSpPr>
            <p:spPr bwMode="auto">
              <a:xfrm>
                <a:off x="2786063" y="59151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8" name="Rectangle 456">
                <a:extLst>
                  <a:ext uri="{FF2B5EF4-FFF2-40B4-BE49-F238E27FC236}">
                    <a16:creationId xmlns:a16="http://schemas.microsoft.com/office/drawing/2014/main" id="{F0933173-9A78-4A81-8A30-190540754F4A}"/>
                  </a:ext>
                </a:extLst>
              </p:cNvPr>
              <p:cNvSpPr>
                <a:spLocks noChangeArrowheads="1"/>
              </p:cNvSpPr>
              <p:nvPr/>
            </p:nvSpPr>
            <p:spPr bwMode="auto">
              <a:xfrm>
                <a:off x="2786063" y="6056480"/>
                <a:ext cx="382588" cy="825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9" name="Rectangle 457">
                <a:extLst>
                  <a:ext uri="{FF2B5EF4-FFF2-40B4-BE49-F238E27FC236}">
                    <a16:creationId xmlns:a16="http://schemas.microsoft.com/office/drawing/2014/main" id="{DA066EBD-0D6F-4567-8D77-CA673FDDE69D}"/>
                  </a:ext>
                </a:extLst>
              </p:cNvPr>
              <p:cNvSpPr>
                <a:spLocks noChangeArrowheads="1"/>
              </p:cNvSpPr>
              <p:nvPr/>
            </p:nvSpPr>
            <p:spPr bwMode="auto">
              <a:xfrm>
                <a:off x="2786063" y="620094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0" name="Rectangle 458">
                <a:extLst>
                  <a:ext uri="{FF2B5EF4-FFF2-40B4-BE49-F238E27FC236}">
                    <a16:creationId xmlns:a16="http://schemas.microsoft.com/office/drawing/2014/main" id="{EBC70CD0-9C81-4EFB-89CA-FDF7777F80C7}"/>
                  </a:ext>
                </a:extLst>
              </p:cNvPr>
              <p:cNvSpPr>
                <a:spLocks noChangeArrowheads="1"/>
              </p:cNvSpPr>
              <p:nvPr/>
            </p:nvSpPr>
            <p:spPr bwMode="auto">
              <a:xfrm>
                <a:off x="2786063" y="634223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1" name="Rectangle 459">
                <a:extLst>
                  <a:ext uri="{FF2B5EF4-FFF2-40B4-BE49-F238E27FC236}">
                    <a16:creationId xmlns:a16="http://schemas.microsoft.com/office/drawing/2014/main" id="{DD506741-28A4-4B6A-8933-4CBA7460D0D8}"/>
                  </a:ext>
                </a:extLst>
              </p:cNvPr>
              <p:cNvSpPr>
                <a:spLocks noChangeArrowheads="1"/>
              </p:cNvSpPr>
              <p:nvPr/>
            </p:nvSpPr>
            <p:spPr bwMode="auto">
              <a:xfrm>
                <a:off x="2786063" y="64866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2" name="Rectangle 460">
                <a:extLst>
                  <a:ext uri="{FF2B5EF4-FFF2-40B4-BE49-F238E27FC236}">
                    <a16:creationId xmlns:a16="http://schemas.microsoft.com/office/drawing/2014/main" id="{42EDAE52-EB9E-4819-BD07-A6DA1236EE26}"/>
                  </a:ext>
                </a:extLst>
              </p:cNvPr>
              <p:cNvSpPr>
                <a:spLocks noChangeArrowheads="1"/>
              </p:cNvSpPr>
              <p:nvPr/>
            </p:nvSpPr>
            <p:spPr bwMode="auto">
              <a:xfrm>
                <a:off x="2786063" y="662798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3" name="Rectangle 596">
                <a:extLst>
                  <a:ext uri="{FF2B5EF4-FFF2-40B4-BE49-F238E27FC236}">
                    <a16:creationId xmlns:a16="http://schemas.microsoft.com/office/drawing/2014/main" id="{035CC2E6-6F42-4028-B1D0-06B2EDF24993}"/>
                  </a:ext>
                </a:extLst>
              </p:cNvPr>
              <p:cNvSpPr>
                <a:spLocks noChangeArrowheads="1"/>
              </p:cNvSpPr>
              <p:nvPr/>
            </p:nvSpPr>
            <p:spPr bwMode="auto">
              <a:xfrm>
                <a:off x="1593850" y="6256505"/>
                <a:ext cx="276225" cy="527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13" name="Group 12">
              <a:extLst>
                <a:ext uri="{FF2B5EF4-FFF2-40B4-BE49-F238E27FC236}">
                  <a16:creationId xmlns:a16="http://schemas.microsoft.com/office/drawing/2014/main" id="{5A07C346-662D-4FC0-92CE-601AA22738BD}"/>
                </a:ext>
              </a:extLst>
            </p:cNvPr>
            <p:cNvGrpSpPr/>
            <p:nvPr/>
          </p:nvGrpSpPr>
          <p:grpSpPr>
            <a:xfrm>
              <a:off x="8123423" y="4888423"/>
              <a:ext cx="2089648" cy="1995776"/>
              <a:chOff x="6827041" y="4728361"/>
              <a:chExt cx="2360501" cy="2254461"/>
            </a:xfrm>
          </p:grpSpPr>
          <p:sp>
            <p:nvSpPr>
              <p:cNvPr id="186" name="Freeform 6">
                <a:extLst>
                  <a:ext uri="{FF2B5EF4-FFF2-40B4-BE49-F238E27FC236}">
                    <a16:creationId xmlns:a16="http://schemas.microsoft.com/office/drawing/2014/main" id="{7B2733E7-49A0-413F-BC4D-79C9A6F190FC}"/>
                  </a:ext>
                </a:extLst>
              </p:cNvPr>
              <p:cNvSpPr>
                <a:spLocks/>
              </p:cNvSpPr>
              <p:nvPr/>
            </p:nvSpPr>
            <p:spPr bwMode="auto">
              <a:xfrm>
                <a:off x="7481850" y="4976714"/>
                <a:ext cx="733721" cy="302343"/>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7" name="Freeform 8">
                <a:extLst>
                  <a:ext uri="{FF2B5EF4-FFF2-40B4-BE49-F238E27FC236}">
                    <a16:creationId xmlns:a16="http://schemas.microsoft.com/office/drawing/2014/main" id="{764434C5-FD0F-4CBC-824F-BA3740DC4875}"/>
                  </a:ext>
                </a:extLst>
              </p:cNvPr>
              <p:cNvSpPr>
                <a:spLocks/>
              </p:cNvSpPr>
              <p:nvPr/>
            </p:nvSpPr>
            <p:spPr bwMode="auto">
              <a:xfrm>
                <a:off x="6846010" y="5549777"/>
                <a:ext cx="420353" cy="24064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88" name="Group 187">
                <a:extLst>
                  <a:ext uri="{FF2B5EF4-FFF2-40B4-BE49-F238E27FC236}">
                    <a16:creationId xmlns:a16="http://schemas.microsoft.com/office/drawing/2014/main" id="{CD8E5AEA-CF34-4035-8D06-778949EF3BAF}"/>
                  </a:ext>
                </a:extLst>
              </p:cNvPr>
              <p:cNvGrpSpPr/>
              <p:nvPr/>
            </p:nvGrpSpPr>
            <p:grpSpPr>
              <a:xfrm>
                <a:off x="8652616" y="4728361"/>
                <a:ext cx="534926" cy="2254461"/>
                <a:chOff x="8652616" y="4728361"/>
                <a:chExt cx="534926" cy="2254461"/>
              </a:xfrm>
            </p:grpSpPr>
            <p:sp>
              <p:nvSpPr>
                <p:cNvPr id="241" name="Line 172">
                  <a:extLst>
                    <a:ext uri="{FF2B5EF4-FFF2-40B4-BE49-F238E27FC236}">
                      <a16:creationId xmlns:a16="http://schemas.microsoft.com/office/drawing/2014/main" id="{18B11211-5865-4B98-B54F-B0C1FD59D653}"/>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2" name="Line 173">
                  <a:extLst>
                    <a:ext uri="{FF2B5EF4-FFF2-40B4-BE49-F238E27FC236}">
                      <a16:creationId xmlns:a16="http://schemas.microsoft.com/office/drawing/2014/main" id="{68EF8A9E-DF4B-494F-B69D-6CFECD024385}"/>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3" name="Rectangle 174">
                  <a:extLst>
                    <a:ext uri="{FF2B5EF4-FFF2-40B4-BE49-F238E27FC236}">
                      <a16:creationId xmlns:a16="http://schemas.microsoft.com/office/drawing/2014/main" id="{B52A6075-7418-4645-A8E6-51ABAF6F256D}"/>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4" name="Rectangle 175">
                  <a:extLst>
                    <a:ext uri="{FF2B5EF4-FFF2-40B4-BE49-F238E27FC236}">
                      <a16:creationId xmlns:a16="http://schemas.microsoft.com/office/drawing/2014/main" id="{07B8BEED-2CE1-4BFF-8F0E-82C5D9E8A5ED}"/>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89" name="Rectangle 176">
                <a:extLst>
                  <a:ext uri="{FF2B5EF4-FFF2-40B4-BE49-F238E27FC236}">
                    <a16:creationId xmlns:a16="http://schemas.microsoft.com/office/drawing/2014/main" id="{89B1E155-8E1C-4DA0-B82F-DD99EA0C0044}"/>
                  </a:ext>
                </a:extLst>
              </p:cNvPr>
              <p:cNvSpPr>
                <a:spLocks noChangeArrowheads="1"/>
              </p:cNvSpPr>
              <p:nvPr/>
            </p:nvSpPr>
            <p:spPr bwMode="auto">
              <a:xfrm>
                <a:off x="7947729" y="5596054"/>
                <a:ext cx="536443" cy="13867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0" name="Rectangle 177">
                <a:extLst>
                  <a:ext uri="{FF2B5EF4-FFF2-40B4-BE49-F238E27FC236}">
                    <a16:creationId xmlns:a16="http://schemas.microsoft.com/office/drawing/2014/main" id="{8D1B43B8-F9C5-490E-9B1A-B772C985C5BD}"/>
                  </a:ext>
                </a:extLst>
              </p:cNvPr>
              <p:cNvSpPr>
                <a:spLocks noChangeArrowheads="1"/>
              </p:cNvSpPr>
              <p:nvPr/>
            </p:nvSpPr>
            <p:spPr bwMode="auto">
              <a:xfrm>
                <a:off x="8015258" y="5194987"/>
                <a:ext cx="401384" cy="4010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1" name="Freeform 178">
                <a:extLst>
                  <a:ext uri="{FF2B5EF4-FFF2-40B4-BE49-F238E27FC236}">
                    <a16:creationId xmlns:a16="http://schemas.microsoft.com/office/drawing/2014/main" id="{96C10A33-FB77-48D2-B4D0-5CC5417E08A0}"/>
                  </a:ext>
                </a:extLst>
              </p:cNvPr>
              <p:cNvSpPr>
                <a:spLocks/>
              </p:cNvSpPr>
              <p:nvPr/>
            </p:nvSpPr>
            <p:spPr bwMode="auto">
              <a:xfrm>
                <a:off x="8112380" y="4927352"/>
                <a:ext cx="204865" cy="267635"/>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2" name="Rectangle 179">
                <a:extLst>
                  <a:ext uri="{FF2B5EF4-FFF2-40B4-BE49-F238E27FC236}">
                    <a16:creationId xmlns:a16="http://schemas.microsoft.com/office/drawing/2014/main" id="{F09DDC2A-C79D-4A48-B712-A38D75F189C3}"/>
                  </a:ext>
                </a:extLst>
              </p:cNvPr>
              <p:cNvSpPr>
                <a:spLocks noChangeArrowheads="1"/>
              </p:cNvSpPr>
              <p:nvPr/>
            </p:nvSpPr>
            <p:spPr bwMode="auto">
              <a:xfrm>
                <a:off x="8022087" y="5687837"/>
                <a:ext cx="56907"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3" name="Rectangle 180">
                <a:extLst>
                  <a:ext uri="{FF2B5EF4-FFF2-40B4-BE49-F238E27FC236}">
                    <a16:creationId xmlns:a16="http://schemas.microsoft.com/office/drawing/2014/main" id="{79B3A57A-7F5A-44ED-BC8C-8C859FFEF84E}"/>
                  </a:ext>
                </a:extLst>
              </p:cNvPr>
              <p:cNvSpPr>
                <a:spLocks noChangeArrowheads="1"/>
              </p:cNvSpPr>
              <p:nvPr/>
            </p:nvSpPr>
            <p:spPr bwMode="auto">
              <a:xfrm>
                <a:off x="8132866" y="5687837"/>
                <a:ext cx="54631"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4" name="Rectangle 181">
                <a:extLst>
                  <a:ext uri="{FF2B5EF4-FFF2-40B4-BE49-F238E27FC236}">
                    <a16:creationId xmlns:a16="http://schemas.microsoft.com/office/drawing/2014/main" id="{F6AD1311-3CB1-4037-8E16-26357AD54E20}"/>
                  </a:ext>
                </a:extLst>
              </p:cNvPr>
              <p:cNvSpPr>
                <a:spLocks noChangeArrowheads="1"/>
              </p:cNvSpPr>
              <p:nvPr/>
            </p:nvSpPr>
            <p:spPr bwMode="auto">
              <a:xfrm>
                <a:off x="8242127"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5" name="Rectangle 182">
                <a:extLst>
                  <a:ext uri="{FF2B5EF4-FFF2-40B4-BE49-F238E27FC236}">
                    <a16:creationId xmlns:a16="http://schemas.microsoft.com/office/drawing/2014/main" id="{53E72234-2727-48A2-93F7-EA47F4FF568B}"/>
                  </a:ext>
                </a:extLst>
              </p:cNvPr>
              <p:cNvSpPr>
                <a:spLocks noChangeArrowheads="1"/>
              </p:cNvSpPr>
              <p:nvPr/>
            </p:nvSpPr>
            <p:spPr bwMode="auto">
              <a:xfrm>
                <a:off x="8350630"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6" name="Rectangle 183">
                <a:extLst>
                  <a:ext uri="{FF2B5EF4-FFF2-40B4-BE49-F238E27FC236}">
                    <a16:creationId xmlns:a16="http://schemas.microsoft.com/office/drawing/2014/main" id="{8D72023F-5A73-4CA2-9ECE-13EE216619F2}"/>
                  </a:ext>
                </a:extLst>
              </p:cNvPr>
              <p:cNvSpPr>
                <a:spLocks noChangeArrowheads="1"/>
              </p:cNvSpPr>
              <p:nvPr/>
            </p:nvSpPr>
            <p:spPr bwMode="auto">
              <a:xfrm>
                <a:off x="8015258" y="5194987"/>
                <a:ext cx="401384" cy="4164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7" name="Rectangle 184">
                <a:extLst>
                  <a:ext uri="{FF2B5EF4-FFF2-40B4-BE49-F238E27FC236}">
                    <a16:creationId xmlns:a16="http://schemas.microsoft.com/office/drawing/2014/main" id="{63F408EA-E415-4288-8112-B26BA0C26418}"/>
                  </a:ext>
                </a:extLst>
              </p:cNvPr>
              <p:cNvSpPr>
                <a:spLocks noChangeArrowheads="1"/>
              </p:cNvSpPr>
              <p:nvPr/>
            </p:nvSpPr>
            <p:spPr bwMode="auto">
              <a:xfrm>
                <a:off x="7947729" y="5553634"/>
                <a:ext cx="536443" cy="42421"/>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8" name="Rectangle 185">
                <a:extLst>
                  <a:ext uri="{FF2B5EF4-FFF2-40B4-BE49-F238E27FC236}">
                    <a16:creationId xmlns:a16="http://schemas.microsoft.com/office/drawing/2014/main" id="{783F0E18-18AF-42E4-A278-C5C7E851B435}"/>
                  </a:ext>
                </a:extLst>
              </p:cNvPr>
              <p:cNvSpPr>
                <a:spLocks noChangeArrowheads="1"/>
              </p:cNvSpPr>
              <p:nvPr/>
            </p:nvSpPr>
            <p:spPr bwMode="auto">
              <a:xfrm>
                <a:off x="6827041" y="6451407"/>
                <a:ext cx="654810" cy="531414"/>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9" name="Freeform 186">
                <a:extLst>
                  <a:ext uri="{FF2B5EF4-FFF2-40B4-BE49-F238E27FC236}">
                    <a16:creationId xmlns:a16="http://schemas.microsoft.com/office/drawing/2014/main" id="{9B0BF876-2C59-454B-BD11-3FBFAFCED96C}"/>
                  </a:ext>
                </a:extLst>
              </p:cNvPr>
              <p:cNvSpPr>
                <a:spLocks/>
              </p:cNvSpPr>
              <p:nvPr/>
            </p:nvSpPr>
            <p:spPr bwMode="auto">
              <a:xfrm>
                <a:off x="7204144" y="5481134"/>
                <a:ext cx="555412" cy="1501688"/>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0" name="Freeform 187">
                <a:extLst>
                  <a:ext uri="{FF2B5EF4-FFF2-40B4-BE49-F238E27FC236}">
                    <a16:creationId xmlns:a16="http://schemas.microsoft.com/office/drawing/2014/main" id="{D06374C1-8B7F-4FA5-B170-45842A9DA65B}"/>
                  </a:ext>
                </a:extLst>
              </p:cNvPr>
              <p:cNvSpPr>
                <a:spLocks/>
              </p:cNvSpPr>
              <p:nvPr/>
            </p:nvSpPr>
            <p:spPr bwMode="auto">
              <a:xfrm>
                <a:off x="6827041" y="6459120"/>
                <a:ext cx="377104" cy="523701"/>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1" name="Rectangle 188">
                <a:extLst>
                  <a:ext uri="{FF2B5EF4-FFF2-40B4-BE49-F238E27FC236}">
                    <a16:creationId xmlns:a16="http://schemas.microsoft.com/office/drawing/2014/main" id="{3F6A6CF7-81D8-4AD8-8682-0BF7FD8514C4}"/>
                  </a:ext>
                </a:extLst>
              </p:cNvPr>
              <p:cNvSpPr>
                <a:spLocks noChangeArrowheads="1"/>
              </p:cNvSpPr>
              <p:nvPr/>
            </p:nvSpPr>
            <p:spPr bwMode="auto">
              <a:xfrm>
                <a:off x="7273950"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2" name="Rectangle 189">
                <a:extLst>
                  <a:ext uri="{FF2B5EF4-FFF2-40B4-BE49-F238E27FC236}">
                    <a16:creationId xmlns:a16="http://schemas.microsoft.com/office/drawing/2014/main" id="{24E872CE-D924-4ADF-885F-B13513918C62}"/>
                  </a:ext>
                </a:extLst>
              </p:cNvPr>
              <p:cNvSpPr>
                <a:spLocks noChangeArrowheads="1"/>
              </p:cNvSpPr>
              <p:nvPr/>
            </p:nvSpPr>
            <p:spPr bwMode="auto">
              <a:xfrm>
                <a:off x="7393834"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3" name="Rectangle 190">
                <a:extLst>
                  <a:ext uri="{FF2B5EF4-FFF2-40B4-BE49-F238E27FC236}">
                    <a16:creationId xmlns:a16="http://schemas.microsoft.com/office/drawing/2014/main" id="{0B975974-23F3-41C5-B60A-B3618CE073D4}"/>
                  </a:ext>
                </a:extLst>
              </p:cNvPr>
              <p:cNvSpPr>
                <a:spLocks noChangeArrowheads="1"/>
              </p:cNvSpPr>
              <p:nvPr/>
            </p:nvSpPr>
            <p:spPr bwMode="auto">
              <a:xfrm>
                <a:off x="7513718"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4" name="Rectangle 191">
                <a:extLst>
                  <a:ext uri="{FF2B5EF4-FFF2-40B4-BE49-F238E27FC236}">
                    <a16:creationId xmlns:a16="http://schemas.microsoft.com/office/drawing/2014/main" id="{D1E99A6F-7241-4464-A890-E51F708FF03C}"/>
                  </a:ext>
                </a:extLst>
              </p:cNvPr>
              <p:cNvSpPr>
                <a:spLocks noChangeArrowheads="1"/>
              </p:cNvSpPr>
              <p:nvPr/>
            </p:nvSpPr>
            <p:spPr bwMode="auto">
              <a:xfrm>
                <a:off x="7634361"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5" name="Rectangle 192">
                <a:extLst>
                  <a:ext uri="{FF2B5EF4-FFF2-40B4-BE49-F238E27FC236}">
                    <a16:creationId xmlns:a16="http://schemas.microsoft.com/office/drawing/2014/main" id="{A073A4BE-0062-476E-B6DF-BE1B2EC282AF}"/>
                  </a:ext>
                </a:extLst>
              </p:cNvPr>
              <p:cNvSpPr>
                <a:spLocks noChangeArrowheads="1"/>
              </p:cNvSpPr>
              <p:nvPr/>
            </p:nvSpPr>
            <p:spPr bwMode="auto">
              <a:xfrm>
                <a:off x="7273950"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6" name="Rectangle 193">
                <a:extLst>
                  <a:ext uri="{FF2B5EF4-FFF2-40B4-BE49-F238E27FC236}">
                    <a16:creationId xmlns:a16="http://schemas.microsoft.com/office/drawing/2014/main" id="{2E4FAB02-BE63-4A08-8336-E637FA15D43F}"/>
                  </a:ext>
                </a:extLst>
              </p:cNvPr>
              <p:cNvSpPr>
                <a:spLocks noChangeArrowheads="1"/>
              </p:cNvSpPr>
              <p:nvPr/>
            </p:nvSpPr>
            <p:spPr bwMode="auto">
              <a:xfrm>
                <a:off x="7393834" y="5752625"/>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7" name="Rectangle 194">
                <a:extLst>
                  <a:ext uri="{FF2B5EF4-FFF2-40B4-BE49-F238E27FC236}">
                    <a16:creationId xmlns:a16="http://schemas.microsoft.com/office/drawing/2014/main" id="{86E8B18A-07DC-486A-BCAC-6AF98505BDD7}"/>
                  </a:ext>
                </a:extLst>
              </p:cNvPr>
              <p:cNvSpPr>
                <a:spLocks noChangeArrowheads="1"/>
              </p:cNvSpPr>
              <p:nvPr/>
            </p:nvSpPr>
            <p:spPr bwMode="auto">
              <a:xfrm>
                <a:off x="7513718" y="5752625"/>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8" name="Rectangle 195">
                <a:extLst>
                  <a:ext uri="{FF2B5EF4-FFF2-40B4-BE49-F238E27FC236}">
                    <a16:creationId xmlns:a16="http://schemas.microsoft.com/office/drawing/2014/main" id="{7D39A38C-5B3C-4E11-BCFD-B78DD91A574C}"/>
                  </a:ext>
                </a:extLst>
              </p:cNvPr>
              <p:cNvSpPr>
                <a:spLocks noChangeArrowheads="1"/>
              </p:cNvSpPr>
              <p:nvPr/>
            </p:nvSpPr>
            <p:spPr bwMode="auto">
              <a:xfrm>
                <a:off x="7634361"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9" name="Rectangle 196">
                <a:extLst>
                  <a:ext uri="{FF2B5EF4-FFF2-40B4-BE49-F238E27FC236}">
                    <a16:creationId xmlns:a16="http://schemas.microsoft.com/office/drawing/2014/main" id="{67A712EC-9801-47D0-8703-6CE8B8850208}"/>
                  </a:ext>
                </a:extLst>
              </p:cNvPr>
              <p:cNvSpPr>
                <a:spLocks noChangeArrowheads="1"/>
              </p:cNvSpPr>
              <p:nvPr/>
            </p:nvSpPr>
            <p:spPr bwMode="auto">
              <a:xfrm>
                <a:off x="7273950" y="5910738"/>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0" name="Rectangle 197">
                <a:extLst>
                  <a:ext uri="{FF2B5EF4-FFF2-40B4-BE49-F238E27FC236}">
                    <a16:creationId xmlns:a16="http://schemas.microsoft.com/office/drawing/2014/main" id="{C8640E99-CBE6-4935-83F6-E646A9A87FB8}"/>
                  </a:ext>
                </a:extLst>
              </p:cNvPr>
              <p:cNvSpPr>
                <a:spLocks noChangeArrowheads="1"/>
              </p:cNvSpPr>
              <p:nvPr/>
            </p:nvSpPr>
            <p:spPr bwMode="auto">
              <a:xfrm>
                <a:off x="7393834"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1" name="Rectangle 198">
                <a:extLst>
                  <a:ext uri="{FF2B5EF4-FFF2-40B4-BE49-F238E27FC236}">
                    <a16:creationId xmlns:a16="http://schemas.microsoft.com/office/drawing/2014/main" id="{69DF19DA-1CED-4935-B12D-48D6E5D72E23}"/>
                  </a:ext>
                </a:extLst>
              </p:cNvPr>
              <p:cNvSpPr>
                <a:spLocks noChangeArrowheads="1"/>
              </p:cNvSpPr>
              <p:nvPr/>
            </p:nvSpPr>
            <p:spPr bwMode="auto">
              <a:xfrm>
                <a:off x="7513718"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2" name="Rectangle 199">
                <a:extLst>
                  <a:ext uri="{FF2B5EF4-FFF2-40B4-BE49-F238E27FC236}">
                    <a16:creationId xmlns:a16="http://schemas.microsoft.com/office/drawing/2014/main" id="{EEDAD1BA-3AE3-4C50-AEA9-F98B95CBD823}"/>
                  </a:ext>
                </a:extLst>
              </p:cNvPr>
              <p:cNvSpPr>
                <a:spLocks noChangeArrowheads="1"/>
              </p:cNvSpPr>
              <p:nvPr/>
            </p:nvSpPr>
            <p:spPr bwMode="auto">
              <a:xfrm>
                <a:off x="7634361" y="5910738"/>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3" name="Rectangle 200">
                <a:extLst>
                  <a:ext uri="{FF2B5EF4-FFF2-40B4-BE49-F238E27FC236}">
                    <a16:creationId xmlns:a16="http://schemas.microsoft.com/office/drawing/2014/main" id="{35B28DB7-320E-49A1-BB1F-9DD354C79FED}"/>
                  </a:ext>
                </a:extLst>
              </p:cNvPr>
              <p:cNvSpPr>
                <a:spLocks noChangeArrowheads="1"/>
              </p:cNvSpPr>
              <p:nvPr/>
            </p:nvSpPr>
            <p:spPr bwMode="auto">
              <a:xfrm>
                <a:off x="7273950"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4" name="Rectangle 201">
                <a:extLst>
                  <a:ext uri="{FF2B5EF4-FFF2-40B4-BE49-F238E27FC236}">
                    <a16:creationId xmlns:a16="http://schemas.microsoft.com/office/drawing/2014/main" id="{60574AA2-ADB6-43AA-BDAE-42C70BA614AD}"/>
                  </a:ext>
                </a:extLst>
              </p:cNvPr>
              <p:cNvSpPr>
                <a:spLocks noChangeArrowheads="1"/>
              </p:cNvSpPr>
              <p:nvPr/>
            </p:nvSpPr>
            <p:spPr bwMode="auto">
              <a:xfrm>
                <a:off x="7393834"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5" name="Rectangle 202">
                <a:extLst>
                  <a:ext uri="{FF2B5EF4-FFF2-40B4-BE49-F238E27FC236}">
                    <a16:creationId xmlns:a16="http://schemas.microsoft.com/office/drawing/2014/main" id="{D9031FC9-4E77-4A59-AAB2-FF89E8D8351F}"/>
                  </a:ext>
                </a:extLst>
              </p:cNvPr>
              <p:cNvSpPr>
                <a:spLocks noChangeArrowheads="1"/>
              </p:cNvSpPr>
              <p:nvPr/>
            </p:nvSpPr>
            <p:spPr bwMode="auto">
              <a:xfrm>
                <a:off x="7513718"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6" name="Rectangle 203">
                <a:extLst>
                  <a:ext uri="{FF2B5EF4-FFF2-40B4-BE49-F238E27FC236}">
                    <a16:creationId xmlns:a16="http://schemas.microsoft.com/office/drawing/2014/main" id="{96579457-2BA3-4679-BD45-25567CE7C37F}"/>
                  </a:ext>
                </a:extLst>
              </p:cNvPr>
              <p:cNvSpPr>
                <a:spLocks noChangeArrowheads="1"/>
              </p:cNvSpPr>
              <p:nvPr/>
            </p:nvSpPr>
            <p:spPr bwMode="auto">
              <a:xfrm>
                <a:off x="7634361"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7" name="Rectangle 204">
                <a:extLst>
                  <a:ext uri="{FF2B5EF4-FFF2-40B4-BE49-F238E27FC236}">
                    <a16:creationId xmlns:a16="http://schemas.microsoft.com/office/drawing/2014/main" id="{0004DDD3-9F26-4FDE-BEBD-0786B0910D22}"/>
                  </a:ext>
                </a:extLst>
              </p:cNvPr>
              <p:cNvSpPr>
                <a:spLocks noChangeArrowheads="1"/>
              </p:cNvSpPr>
              <p:nvPr/>
            </p:nvSpPr>
            <p:spPr bwMode="auto">
              <a:xfrm>
                <a:off x="7273950" y="6230049"/>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8" name="Rectangle 206">
                <a:extLst>
                  <a:ext uri="{FF2B5EF4-FFF2-40B4-BE49-F238E27FC236}">
                    <a16:creationId xmlns:a16="http://schemas.microsoft.com/office/drawing/2014/main" id="{0032CC9C-DB49-45D9-B5AF-9271F7CE8A37}"/>
                  </a:ext>
                </a:extLst>
              </p:cNvPr>
              <p:cNvSpPr>
                <a:spLocks noChangeArrowheads="1"/>
              </p:cNvSpPr>
              <p:nvPr/>
            </p:nvSpPr>
            <p:spPr bwMode="auto">
              <a:xfrm>
                <a:off x="7393834" y="6230049"/>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9" name="Rectangle 207">
                <a:extLst>
                  <a:ext uri="{FF2B5EF4-FFF2-40B4-BE49-F238E27FC236}">
                    <a16:creationId xmlns:a16="http://schemas.microsoft.com/office/drawing/2014/main" id="{E416943C-89EF-4265-A95D-B66E974B3BDB}"/>
                  </a:ext>
                </a:extLst>
              </p:cNvPr>
              <p:cNvSpPr>
                <a:spLocks noChangeArrowheads="1"/>
              </p:cNvSpPr>
              <p:nvPr/>
            </p:nvSpPr>
            <p:spPr bwMode="auto">
              <a:xfrm>
                <a:off x="7513718" y="6230049"/>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0" name="Rectangle 208">
                <a:extLst>
                  <a:ext uri="{FF2B5EF4-FFF2-40B4-BE49-F238E27FC236}">
                    <a16:creationId xmlns:a16="http://schemas.microsoft.com/office/drawing/2014/main" id="{7BBB05E9-550F-4489-9471-DCE4DDDFD5FD}"/>
                  </a:ext>
                </a:extLst>
              </p:cNvPr>
              <p:cNvSpPr>
                <a:spLocks noChangeArrowheads="1"/>
              </p:cNvSpPr>
              <p:nvPr/>
            </p:nvSpPr>
            <p:spPr bwMode="auto">
              <a:xfrm>
                <a:off x="7634361" y="6230049"/>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1" name="Rectangle 209">
                <a:extLst>
                  <a:ext uri="{FF2B5EF4-FFF2-40B4-BE49-F238E27FC236}">
                    <a16:creationId xmlns:a16="http://schemas.microsoft.com/office/drawing/2014/main" id="{959B5DC3-390F-42B2-97E1-77BEC67B8ACB}"/>
                  </a:ext>
                </a:extLst>
              </p:cNvPr>
              <p:cNvSpPr>
                <a:spLocks noChangeArrowheads="1"/>
              </p:cNvSpPr>
              <p:nvPr/>
            </p:nvSpPr>
            <p:spPr bwMode="auto">
              <a:xfrm>
                <a:off x="7273950" y="6388162"/>
                <a:ext cx="53872"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2" name="Rectangle 210">
                <a:extLst>
                  <a:ext uri="{FF2B5EF4-FFF2-40B4-BE49-F238E27FC236}">
                    <a16:creationId xmlns:a16="http://schemas.microsoft.com/office/drawing/2014/main" id="{0DA31DFD-7E4F-4C24-8EEC-04C9E9740EBE}"/>
                  </a:ext>
                </a:extLst>
              </p:cNvPr>
              <p:cNvSpPr>
                <a:spLocks noChangeArrowheads="1"/>
              </p:cNvSpPr>
              <p:nvPr/>
            </p:nvSpPr>
            <p:spPr bwMode="auto">
              <a:xfrm>
                <a:off x="7393834" y="6388162"/>
                <a:ext cx="54631"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3" name="Rectangle 211">
                <a:extLst>
                  <a:ext uri="{FF2B5EF4-FFF2-40B4-BE49-F238E27FC236}">
                    <a16:creationId xmlns:a16="http://schemas.microsoft.com/office/drawing/2014/main" id="{96E8458B-3ADC-4BDB-8F78-29DC3EB4556C}"/>
                  </a:ext>
                </a:extLst>
              </p:cNvPr>
              <p:cNvSpPr>
                <a:spLocks noChangeArrowheads="1"/>
              </p:cNvSpPr>
              <p:nvPr/>
            </p:nvSpPr>
            <p:spPr bwMode="auto">
              <a:xfrm>
                <a:off x="7513718" y="6388162"/>
                <a:ext cx="54631"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4" name="Rectangle 212">
                <a:extLst>
                  <a:ext uri="{FF2B5EF4-FFF2-40B4-BE49-F238E27FC236}">
                    <a16:creationId xmlns:a16="http://schemas.microsoft.com/office/drawing/2014/main" id="{952B43B5-5344-444A-88FF-1F5E752F2D15}"/>
                  </a:ext>
                </a:extLst>
              </p:cNvPr>
              <p:cNvSpPr>
                <a:spLocks noChangeArrowheads="1"/>
              </p:cNvSpPr>
              <p:nvPr/>
            </p:nvSpPr>
            <p:spPr bwMode="auto">
              <a:xfrm>
                <a:off x="7634361" y="6388162"/>
                <a:ext cx="53872"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5" name="Rectangle 213">
                <a:extLst>
                  <a:ext uri="{FF2B5EF4-FFF2-40B4-BE49-F238E27FC236}">
                    <a16:creationId xmlns:a16="http://schemas.microsoft.com/office/drawing/2014/main" id="{105AA090-9CDD-4F01-8F04-6AE0C4B61C89}"/>
                  </a:ext>
                </a:extLst>
              </p:cNvPr>
              <p:cNvSpPr>
                <a:spLocks noChangeArrowheads="1"/>
              </p:cNvSpPr>
              <p:nvPr/>
            </p:nvSpPr>
            <p:spPr bwMode="auto">
              <a:xfrm>
                <a:off x="7273950" y="6548589"/>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6" name="Rectangle 214">
                <a:extLst>
                  <a:ext uri="{FF2B5EF4-FFF2-40B4-BE49-F238E27FC236}">
                    <a16:creationId xmlns:a16="http://schemas.microsoft.com/office/drawing/2014/main" id="{275392BE-2356-42D0-8340-E638C35130AC}"/>
                  </a:ext>
                </a:extLst>
              </p:cNvPr>
              <p:cNvSpPr>
                <a:spLocks noChangeArrowheads="1"/>
              </p:cNvSpPr>
              <p:nvPr/>
            </p:nvSpPr>
            <p:spPr bwMode="auto">
              <a:xfrm>
                <a:off x="7393834"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7" name="Rectangle 215">
                <a:extLst>
                  <a:ext uri="{FF2B5EF4-FFF2-40B4-BE49-F238E27FC236}">
                    <a16:creationId xmlns:a16="http://schemas.microsoft.com/office/drawing/2014/main" id="{B52B17ED-08D4-4D5B-B418-57708C1B1080}"/>
                  </a:ext>
                </a:extLst>
              </p:cNvPr>
              <p:cNvSpPr>
                <a:spLocks noChangeArrowheads="1"/>
              </p:cNvSpPr>
              <p:nvPr/>
            </p:nvSpPr>
            <p:spPr bwMode="auto">
              <a:xfrm>
                <a:off x="7513718"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8" name="Rectangle 216">
                <a:extLst>
                  <a:ext uri="{FF2B5EF4-FFF2-40B4-BE49-F238E27FC236}">
                    <a16:creationId xmlns:a16="http://schemas.microsoft.com/office/drawing/2014/main" id="{949482D0-6554-4698-9270-06C188B7F25D}"/>
                  </a:ext>
                </a:extLst>
              </p:cNvPr>
              <p:cNvSpPr>
                <a:spLocks noChangeArrowheads="1"/>
              </p:cNvSpPr>
              <p:nvPr/>
            </p:nvSpPr>
            <p:spPr bwMode="auto">
              <a:xfrm>
                <a:off x="7634361"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9" name="Rectangle 217">
                <a:extLst>
                  <a:ext uri="{FF2B5EF4-FFF2-40B4-BE49-F238E27FC236}">
                    <a16:creationId xmlns:a16="http://schemas.microsoft.com/office/drawing/2014/main" id="{30A222EA-A10A-4945-BDC4-7D5F26C4ECCA}"/>
                  </a:ext>
                </a:extLst>
              </p:cNvPr>
              <p:cNvSpPr>
                <a:spLocks noChangeArrowheads="1"/>
              </p:cNvSpPr>
              <p:nvPr/>
            </p:nvSpPr>
            <p:spPr bwMode="auto">
              <a:xfrm>
                <a:off x="6866496"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0" name="Rectangle 218">
                <a:extLst>
                  <a:ext uri="{FF2B5EF4-FFF2-40B4-BE49-F238E27FC236}">
                    <a16:creationId xmlns:a16="http://schemas.microsoft.com/office/drawing/2014/main" id="{C10BB2B8-1BAB-4B2A-9AD9-1157F505F031}"/>
                  </a:ext>
                </a:extLst>
              </p:cNvPr>
              <p:cNvSpPr>
                <a:spLocks noChangeArrowheads="1"/>
              </p:cNvSpPr>
              <p:nvPr/>
            </p:nvSpPr>
            <p:spPr bwMode="auto">
              <a:xfrm>
                <a:off x="6986380"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1" name="Rectangle 219">
                <a:extLst>
                  <a:ext uri="{FF2B5EF4-FFF2-40B4-BE49-F238E27FC236}">
                    <a16:creationId xmlns:a16="http://schemas.microsoft.com/office/drawing/2014/main" id="{17B1C4AB-CCBF-4F1A-A43C-F678C1547236}"/>
                  </a:ext>
                </a:extLst>
              </p:cNvPr>
              <p:cNvSpPr>
                <a:spLocks noChangeArrowheads="1"/>
              </p:cNvSpPr>
              <p:nvPr/>
            </p:nvSpPr>
            <p:spPr bwMode="auto">
              <a:xfrm>
                <a:off x="7107023"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2" name="Rectangle 220">
                <a:extLst>
                  <a:ext uri="{FF2B5EF4-FFF2-40B4-BE49-F238E27FC236}">
                    <a16:creationId xmlns:a16="http://schemas.microsoft.com/office/drawing/2014/main" id="{42E187DF-A77E-44B8-A801-82CA1CEEAFA5}"/>
                  </a:ext>
                </a:extLst>
              </p:cNvPr>
              <p:cNvSpPr>
                <a:spLocks noChangeArrowheads="1"/>
              </p:cNvSpPr>
              <p:nvPr/>
            </p:nvSpPr>
            <p:spPr bwMode="auto">
              <a:xfrm>
                <a:off x="6866496"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3" name="Rectangle 221">
                <a:extLst>
                  <a:ext uri="{FF2B5EF4-FFF2-40B4-BE49-F238E27FC236}">
                    <a16:creationId xmlns:a16="http://schemas.microsoft.com/office/drawing/2014/main" id="{91A0AB6F-0C39-4F13-B69A-072FA4795133}"/>
                  </a:ext>
                </a:extLst>
              </p:cNvPr>
              <p:cNvSpPr>
                <a:spLocks noChangeArrowheads="1"/>
              </p:cNvSpPr>
              <p:nvPr/>
            </p:nvSpPr>
            <p:spPr bwMode="auto">
              <a:xfrm>
                <a:off x="6986380" y="6707473"/>
                <a:ext cx="54631" cy="10489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4" name="Rectangle 222">
                <a:extLst>
                  <a:ext uri="{FF2B5EF4-FFF2-40B4-BE49-F238E27FC236}">
                    <a16:creationId xmlns:a16="http://schemas.microsoft.com/office/drawing/2014/main" id="{C248CB27-C2F4-4DAE-B7C4-063D73B7BD63}"/>
                  </a:ext>
                </a:extLst>
              </p:cNvPr>
              <p:cNvSpPr>
                <a:spLocks noChangeArrowheads="1"/>
              </p:cNvSpPr>
              <p:nvPr/>
            </p:nvSpPr>
            <p:spPr bwMode="auto">
              <a:xfrm>
                <a:off x="7107023"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5" name="Rectangle 223">
                <a:extLst>
                  <a:ext uri="{FF2B5EF4-FFF2-40B4-BE49-F238E27FC236}">
                    <a16:creationId xmlns:a16="http://schemas.microsoft.com/office/drawing/2014/main" id="{3A5BFED0-30AD-40D7-8A1A-C603242A2043}"/>
                  </a:ext>
                </a:extLst>
              </p:cNvPr>
              <p:cNvSpPr>
                <a:spLocks noChangeArrowheads="1"/>
              </p:cNvSpPr>
              <p:nvPr/>
            </p:nvSpPr>
            <p:spPr bwMode="auto">
              <a:xfrm>
                <a:off x="7273950"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6" name="Rectangle 224">
                <a:extLst>
                  <a:ext uri="{FF2B5EF4-FFF2-40B4-BE49-F238E27FC236}">
                    <a16:creationId xmlns:a16="http://schemas.microsoft.com/office/drawing/2014/main" id="{1521C0E3-87F6-4A9E-950E-E62B61C07756}"/>
                  </a:ext>
                </a:extLst>
              </p:cNvPr>
              <p:cNvSpPr>
                <a:spLocks noChangeArrowheads="1"/>
              </p:cNvSpPr>
              <p:nvPr/>
            </p:nvSpPr>
            <p:spPr bwMode="auto">
              <a:xfrm>
                <a:off x="7393834" y="6707473"/>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7" name="Rectangle 225">
                <a:extLst>
                  <a:ext uri="{FF2B5EF4-FFF2-40B4-BE49-F238E27FC236}">
                    <a16:creationId xmlns:a16="http://schemas.microsoft.com/office/drawing/2014/main" id="{D3666E71-A7B9-4D06-9900-8B920086F293}"/>
                  </a:ext>
                </a:extLst>
              </p:cNvPr>
              <p:cNvSpPr>
                <a:spLocks noChangeArrowheads="1"/>
              </p:cNvSpPr>
              <p:nvPr/>
            </p:nvSpPr>
            <p:spPr bwMode="auto">
              <a:xfrm>
                <a:off x="7513718"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8" name="Rectangle 226">
                <a:extLst>
                  <a:ext uri="{FF2B5EF4-FFF2-40B4-BE49-F238E27FC236}">
                    <a16:creationId xmlns:a16="http://schemas.microsoft.com/office/drawing/2014/main" id="{EAC91673-AF00-4B57-8F04-0C922497A147}"/>
                  </a:ext>
                </a:extLst>
              </p:cNvPr>
              <p:cNvSpPr>
                <a:spLocks noChangeArrowheads="1"/>
              </p:cNvSpPr>
              <p:nvPr/>
            </p:nvSpPr>
            <p:spPr bwMode="auto">
              <a:xfrm>
                <a:off x="7634361" y="6707473"/>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9" name="Rectangle 227">
                <a:extLst>
                  <a:ext uri="{FF2B5EF4-FFF2-40B4-BE49-F238E27FC236}">
                    <a16:creationId xmlns:a16="http://schemas.microsoft.com/office/drawing/2014/main" id="{3CD9644D-56D6-4692-9367-B95C6D5CBCD8}"/>
                  </a:ext>
                </a:extLst>
              </p:cNvPr>
              <p:cNvSpPr>
                <a:spLocks noChangeArrowheads="1"/>
              </p:cNvSpPr>
              <p:nvPr/>
            </p:nvSpPr>
            <p:spPr bwMode="auto">
              <a:xfrm>
                <a:off x="7513718" y="5377782"/>
                <a:ext cx="174515" cy="10335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0" name="Rectangle 228">
                <a:extLst>
                  <a:ext uri="{FF2B5EF4-FFF2-40B4-BE49-F238E27FC236}">
                    <a16:creationId xmlns:a16="http://schemas.microsoft.com/office/drawing/2014/main" id="{9D55CBA4-D28D-4138-B7B7-4F30CFAF7AD0}"/>
                  </a:ext>
                </a:extLst>
              </p:cNvPr>
              <p:cNvSpPr>
                <a:spLocks noChangeArrowheads="1"/>
              </p:cNvSpPr>
              <p:nvPr/>
            </p:nvSpPr>
            <p:spPr bwMode="auto">
              <a:xfrm>
                <a:off x="7327822" y="5311451"/>
                <a:ext cx="35662" cy="16968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14" name="Group 13">
              <a:extLst>
                <a:ext uri="{FF2B5EF4-FFF2-40B4-BE49-F238E27FC236}">
                  <a16:creationId xmlns:a16="http://schemas.microsoft.com/office/drawing/2014/main" id="{BFDD8520-95ED-47A1-840B-A07C84FC7755}"/>
                </a:ext>
              </a:extLst>
            </p:cNvPr>
            <p:cNvGrpSpPr/>
            <p:nvPr/>
          </p:nvGrpSpPr>
          <p:grpSpPr>
            <a:xfrm>
              <a:off x="5311004" y="4907404"/>
              <a:ext cx="2341775" cy="1983144"/>
              <a:chOff x="3739016" y="5011381"/>
              <a:chExt cx="2341775" cy="1983144"/>
            </a:xfrm>
          </p:grpSpPr>
          <p:sp>
            <p:nvSpPr>
              <p:cNvPr id="22" name="Freeform 7">
                <a:extLst>
                  <a:ext uri="{FF2B5EF4-FFF2-40B4-BE49-F238E27FC236}">
                    <a16:creationId xmlns:a16="http://schemas.microsoft.com/office/drawing/2014/main" id="{179D1892-9F89-4B02-B78D-47D84D47F012}"/>
                  </a:ext>
                </a:extLst>
              </p:cNvPr>
              <p:cNvSpPr>
                <a:spLocks/>
              </p:cNvSpPr>
              <p:nvPr/>
            </p:nvSpPr>
            <p:spPr bwMode="auto">
              <a:xfrm>
                <a:off x="4269351" y="5011381"/>
                <a:ext cx="626937" cy="259000"/>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 name="Rectangle 9">
                <a:extLst>
                  <a:ext uri="{FF2B5EF4-FFF2-40B4-BE49-F238E27FC236}">
                    <a16:creationId xmlns:a16="http://schemas.microsoft.com/office/drawing/2014/main" id="{3BEDED56-FBA8-425A-B33E-6E5135293BB5}"/>
                  </a:ext>
                </a:extLst>
              </p:cNvPr>
              <p:cNvSpPr>
                <a:spLocks noChangeArrowheads="1"/>
              </p:cNvSpPr>
              <p:nvPr/>
            </p:nvSpPr>
            <p:spPr bwMode="auto">
              <a:xfrm>
                <a:off x="5602970" y="6021678"/>
                <a:ext cx="477821" cy="96877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 name="Rectangle 10">
                <a:extLst>
                  <a:ext uri="{FF2B5EF4-FFF2-40B4-BE49-F238E27FC236}">
                    <a16:creationId xmlns:a16="http://schemas.microsoft.com/office/drawing/2014/main" id="{FCCC555B-1E0D-4966-9BED-580CC1815D11}"/>
                  </a:ext>
                </a:extLst>
              </p:cNvPr>
              <p:cNvSpPr>
                <a:spLocks noChangeArrowheads="1"/>
              </p:cNvSpPr>
              <p:nvPr/>
            </p:nvSpPr>
            <p:spPr bwMode="auto">
              <a:xfrm>
                <a:off x="5978354" y="6090217"/>
                <a:ext cx="38252"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 name="Rectangle 11">
                <a:extLst>
                  <a:ext uri="{FF2B5EF4-FFF2-40B4-BE49-F238E27FC236}">
                    <a16:creationId xmlns:a16="http://schemas.microsoft.com/office/drawing/2014/main" id="{A485650C-1CB5-408A-984A-04DACA9DECE0}"/>
                  </a:ext>
                </a:extLst>
              </p:cNvPr>
              <p:cNvSpPr>
                <a:spLocks noChangeArrowheads="1"/>
              </p:cNvSpPr>
              <p:nvPr/>
            </p:nvSpPr>
            <p:spPr bwMode="auto">
              <a:xfrm>
                <a:off x="5873973"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 name="Rectangle 12">
                <a:extLst>
                  <a:ext uri="{FF2B5EF4-FFF2-40B4-BE49-F238E27FC236}">
                    <a16:creationId xmlns:a16="http://schemas.microsoft.com/office/drawing/2014/main" id="{96716D93-F027-4706-8336-7FE6D45BBD18}"/>
                  </a:ext>
                </a:extLst>
              </p:cNvPr>
              <p:cNvSpPr>
                <a:spLocks noChangeArrowheads="1"/>
              </p:cNvSpPr>
              <p:nvPr/>
            </p:nvSpPr>
            <p:spPr bwMode="auto">
              <a:xfrm>
                <a:off x="5770240" y="6090217"/>
                <a:ext cx="39549"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 name="Rectangle 13">
                <a:extLst>
                  <a:ext uri="{FF2B5EF4-FFF2-40B4-BE49-F238E27FC236}">
                    <a16:creationId xmlns:a16="http://schemas.microsoft.com/office/drawing/2014/main" id="{FF4AF7EB-23A8-452B-A552-BB72F24BE5C0}"/>
                  </a:ext>
                </a:extLst>
              </p:cNvPr>
              <p:cNvSpPr>
                <a:spLocks noChangeArrowheads="1"/>
              </p:cNvSpPr>
              <p:nvPr/>
            </p:nvSpPr>
            <p:spPr bwMode="auto">
              <a:xfrm>
                <a:off x="5667155"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 name="Rectangle 14">
                <a:extLst>
                  <a:ext uri="{FF2B5EF4-FFF2-40B4-BE49-F238E27FC236}">
                    <a16:creationId xmlns:a16="http://schemas.microsoft.com/office/drawing/2014/main" id="{9138625A-0306-4FB6-910A-5BA78911777F}"/>
                  </a:ext>
                </a:extLst>
              </p:cNvPr>
              <p:cNvSpPr>
                <a:spLocks noChangeArrowheads="1"/>
              </p:cNvSpPr>
              <p:nvPr/>
            </p:nvSpPr>
            <p:spPr bwMode="auto">
              <a:xfrm>
                <a:off x="5978354" y="6195663"/>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 name="Rectangle 15">
                <a:extLst>
                  <a:ext uri="{FF2B5EF4-FFF2-40B4-BE49-F238E27FC236}">
                    <a16:creationId xmlns:a16="http://schemas.microsoft.com/office/drawing/2014/main" id="{B220C0AE-A9C6-4CE7-AD9F-021DD2976F4F}"/>
                  </a:ext>
                </a:extLst>
              </p:cNvPr>
              <p:cNvSpPr>
                <a:spLocks noChangeArrowheads="1"/>
              </p:cNvSpPr>
              <p:nvPr/>
            </p:nvSpPr>
            <p:spPr bwMode="auto">
              <a:xfrm>
                <a:off x="5873973"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 name="Rectangle 16">
                <a:extLst>
                  <a:ext uri="{FF2B5EF4-FFF2-40B4-BE49-F238E27FC236}">
                    <a16:creationId xmlns:a16="http://schemas.microsoft.com/office/drawing/2014/main" id="{E4D59D9D-BF79-4656-84DA-63695EC7E784}"/>
                  </a:ext>
                </a:extLst>
              </p:cNvPr>
              <p:cNvSpPr>
                <a:spLocks noChangeArrowheads="1"/>
              </p:cNvSpPr>
              <p:nvPr/>
            </p:nvSpPr>
            <p:spPr bwMode="auto">
              <a:xfrm>
                <a:off x="5770240" y="6195663"/>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 name="Rectangle 17">
                <a:extLst>
                  <a:ext uri="{FF2B5EF4-FFF2-40B4-BE49-F238E27FC236}">
                    <a16:creationId xmlns:a16="http://schemas.microsoft.com/office/drawing/2014/main" id="{5689EC09-DAA7-4ECD-AFFB-47B4C62B144E}"/>
                  </a:ext>
                </a:extLst>
              </p:cNvPr>
              <p:cNvSpPr>
                <a:spLocks noChangeArrowheads="1"/>
              </p:cNvSpPr>
              <p:nvPr/>
            </p:nvSpPr>
            <p:spPr bwMode="auto">
              <a:xfrm>
                <a:off x="5667155"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 name="Rectangle 18">
                <a:extLst>
                  <a:ext uri="{FF2B5EF4-FFF2-40B4-BE49-F238E27FC236}">
                    <a16:creationId xmlns:a16="http://schemas.microsoft.com/office/drawing/2014/main" id="{2975A74F-69C3-4C1C-B806-3A3DC305D369}"/>
                  </a:ext>
                </a:extLst>
              </p:cNvPr>
              <p:cNvSpPr>
                <a:spLocks noChangeArrowheads="1"/>
              </p:cNvSpPr>
              <p:nvPr/>
            </p:nvSpPr>
            <p:spPr bwMode="auto">
              <a:xfrm>
                <a:off x="5978354" y="6301767"/>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 name="Rectangle 19">
                <a:extLst>
                  <a:ext uri="{FF2B5EF4-FFF2-40B4-BE49-F238E27FC236}">
                    <a16:creationId xmlns:a16="http://schemas.microsoft.com/office/drawing/2014/main" id="{50401BED-D64C-4888-A9E8-D2A2029975FB}"/>
                  </a:ext>
                </a:extLst>
              </p:cNvPr>
              <p:cNvSpPr>
                <a:spLocks noChangeArrowheads="1"/>
              </p:cNvSpPr>
              <p:nvPr/>
            </p:nvSpPr>
            <p:spPr bwMode="auto">
              <a:xfrm>
                <a:off x="5873973"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 name="Rectangle 20">
                <a:extLst>
                  <a:ext uri="{FF2B5EF4-FFF2-40B4-BE49-F238E27FC236}">
                    <a16:creationId xmlns:a16="http://schemas.microsoft.com/office/drawing/2014/main" id="{33F05D1D-1F0B-4FB9-A4E8-AB504E19CFD1}"/>
                  </a:ext>
                </a:extLst>
              </p:cNvPr>
              <p:cNvSpPr>
                <a:spLocks noChangeArrowheads="1"/>
              </p:cNvSpPr>
              <p:nvPr/>
            </p:nvSpPr>
            <p:spPr bwMode="auto">
              <a:xfrm>
                <a:off x="5770240" y="6301767"/>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 name="Rectangle 21">
                <a:extLst>
                  <a:ext uri="{FF2B5EF4-FFF2-40B4-BE49-F238E27FC236}">
                    <a16:creationId xmlns:a16="http://schemas.microsoft.com/office/drawing/2014/main" id="{2D364A1E-1D80-4762-BFE1-3108507CF4FE}"/>
                  </a:ext>
                </a:extLst>
              </p:cNvPr>
              <p:cNvSpPr>
                <a:spLocks noChangeArrowheads="1"/>
              </p:cNvSpPr>
              <p:nvPr/>
            </p:nvSpPr>
            <p:spPr bwMode="auto">
              <a:xfrm>
                <a:off x="5667155"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 name="Rectangle 22">
                <a:extLst>
                  <a:ext uri="{FF2B5EF4-FFF2-40B4-BE49-F238E27FC236}">
                    <a16:creationId xmlns:a16="http://schemas.microsoft.com/office/drawing/2014/main" id="{7847B9C5-AD71-43AD-A786-DFA61AD3E865}"/>
                  </a:ext>
                </a:extLst>
              </p:cNvPr>
              <p:cNvSpPr>
                <a:spLocks noChangeArrowheads="1"/>
              </p:cNvSpPr>
              <p:nvPr/>
            </p:nvSpPr>
            <p:spPr bwMode="auto">
              <a:xfrm>
                <a:off x="5978354" y="6407871"/>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 name="Rectangle 23">
                <a:extLst>
                  <a:ext uri="{FF2B5EF4-FFF2-40B4-BE49-F238E27FC236}">
                    <a16:creationId xmlns:a16="http://schemas.microsoft.com/office/drawing/2014/main" id="{871A7DA7-EFF4-4689-A599-043FC9D84D36}"/>
                  </a:ext>
                </a:extLst>
              </p:cNvPr>
              <p:cNvSpPr>
                <a:spLocks noChangeArrowheads="1"/>
              </p:cNvSpPr>
              <p:nvPr/>
            </p:nvSpPr>
            <p:spPr bwMode="auto">
              <a:xfrm>
                <a:off x="5873973"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 name="Rectangle 24">
                <a:extLst>
                  <a:ext uri="{FF2B5EF4-FFF2-40B4-BE49-F238E27FC236}">
                    <a16:creationId xmlns:a16="http://schemas.microsoft.com/office/drawing/2014/main" id="{8FF56F5B-60A5-4A3B-B64F-1C7E217129BF}"/>
                  </a:ext>
                </a:extLst>
              </p:cNvPr>
              <p:cNvSpPr>
                <a:spLocks noChangeArrowheads="1"/>
              </p:cNvSpPr>
              <p:nvPr/>
            </p:nvSpPr>
            <p:spPr bwMode="auto">
              <a:xfrm>
                <a:off x="5770240" y="6407871"/>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 name="Rectangle 25">
                <a:extLst>
                  <a:ext uri="{FF2B5EF4-FFF2-40B4-BE49-F238E27FC236}">
                    <a16:creationId xmlns:a16="http://schemas.microsoft.com/office/drawing/2014/main" id="{08B64656-2783-444F-A808-0E894674DC4A}"/>
                  </a:ext>
                </a:extLst>
              </p:cNvPr>
              <p:cNvSpPr>
                <a:spLocks noChangeArrowheads="1"/>
              </p:cNvSpPr>
              <p:nvPr/>
            </p:nvSpPr>
            <p:spPr bwMode="auto">
              <a:xfrm>
                <a:off x="5667155"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 name="Rectangle 26">
                <a:extLst>
                  <a:ext uri="{FF2B5EF4-FFF2-40B4-BE49-F238E27FC236}">
                    <a16:creationId xmlns:a16="http://schemas.microsoft.com/office/drawing/2014/main" id="{01812053-0A2A-4609-9A7A-DD16822D44A4}"/>
                  </a:ext>
                </a:extLst>
              </p:cNvPr>
              <p:cNvSpPr>
                <a:spLocks noChangeArrowheads="1"/>
              </p:cNvSpPr>
              <p:nvPr/>
            </p:nvSpPr>
            <p:spPr bwMode="auto">
              <a:xfrm>
                <a:off x="5978354" y="6513975"/>
                <a:ext cx="38252"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 name="Rectangle 27">
                <a:extLst>
                  <a:ext uri="{FF2B5EF4-FFF2-40B4-BE49-F238E27FC236}">
                    <a16:creationId xmlns:a16="http://schemas.microsoft.com/office/drawing/2014/main" id="{C2EB8156-37BF-476A-81B1-9E2589FEF1B3}"/>
                  </a:ext>
                </a:extLst>
              </p:cNvPr>
              <p:cNvSpPr>
                <a:spLocks noChangeArrowheads="1"/>
              </p:cNvSpPr>
              <p:nvPr/>
            </p:nvSpPr>
            <p:spPr bwMode="auto">
              <a:xfrm>
                <a:off x="5873973"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 name="Rectangle 28">
                <a:extLst>
                  <a:ext uri="{FF2B5EF4-FFF2-40B4-BE49-F238E27FC236}">
                    <a16:creationId xmlns:a16="http://schemas.microsoft.com/office/drawing/2014/main" id="{6F05BB55-9C34-426F-9B30-63710C740B44}"/>
                  </a:ext>
                </a:extLst>
              </p:cNvPr>
              <p:cNvSpPr>
                <a:spLocks noChangeArrowheads="1"/>
              </p:cNvSpPr>
              <p:nvPr/>
            </p:nvSpPr>
            <p:spPr bwMode="auto">
              <a:xfrm>
                <a:off x="5770240" y="6513975"/>
                <a:ext cx="39549"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 name="Rectangle 29">
                <a:extLst>
                  <a:ext uri="{FF2B5EF4-FFF2-40B4-BE49-F238E27FC236}">
                    <a16:creationId xmlns:a16="http://schemas.microsoft.com/office/drawing/2014/main" id="{30EEAD3C-60D0-46FA-BFC3-5BB94E4AEFF4}"/>
                  </a:ext>
                </a:extLst>
              </p:cNvPr>
              <p:cNvSpPr>
                <a:spLocks noChangeArrowheads="1"/>
              </p:cNvSpPr>
              <p:nvPr/>
            </p:nvSpPr>
            <p:spPr bwMode="auto">
              <a:xfrm>
                <a:off x="5667155"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 name="Rectangle 30">
                <a:extLst>
                  <a:ext uri="{FF2B5EF4-FFF2-40B4-BE49-F238E27FC236}">
                    <a16:creationId xmlns:a16="http://schemas.microsoft.com/office/drawing/2014/main" id="{2268750B-3D11-4CAD-8A69-0CAE1EAEEDCD}"/>
                  </a:ext>
                </a:extLst>
              </p:cNvPr>
              <p:cNvSpPr>
                <a:spLocks noChangeArrowheads="1"/>
              </p:cNvSpPr>
              <p:nvPr/>
            </p:nvSpPr>
            <p:spPr bwMode="auto">
              <a:xfrm>
                <a:off x="5978354" y="661876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 name="Rectangle 31">
                <a:extLst>
                  <a:ext uri="{FF2B5EF4-FFF2-40B4-BE49-F238E27FC236}">
                    <a16:creationId xmlns:a16="http://schemas.microsoft.com/office/drawing/2014/main" id="{D80B0A92-E9E3-4BF4-BFFF-C43A62C7DB87}"/>
                  </a:ext>
                </a:extLst>
              </p:cNvPr>
              <p:cNvSpPr>
                <a:spLocks noChangeArrowheads="1"/>
              </p:cNvSpPr>
              <p:nvPr/>
            </p:nvSpPr>
            <p:spPr bwMode="auto">
              <a:xfrm>
                <a:off x="5873973"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 name="Rectangle 32">
                <a:extLst>
                  <a:ext uri="{FF2B5EF4-FFF2-40B4-BE49-F238E27FC236}">
                    <a16:creationId xmlns:a16="http://schemas.microsoft.com/office/drawing/2014/main" id="{225686D4-18BF-46D0-841C-E20D916D7011}"/>
                  </a:ext>
                </a:extLst>
              </p:cNvPr>
              <p:cNvSpPr>
                <a:spLocks noChangeArrowheads="1"/>
              </p:cNvSpPr>
              <p:nvPr/>
            </p:nvSpPr>
            <p:spPr bwMode="auto">
              <a:xfrm>
                <a:off x="5770240" y="661876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 name="Rectangle 33">
                <a:extLst>
                  <a:ext uri="{FF2B5EF4-FFF2-40B4-BE49-F238E27FC236}">
                    <a16:creationId xmlns:a16="http://schemas.microsoft.com/office/drawing/2014/main" id="{F0F86C12-986C-442F-9B18-E7256FE38323}"/>
                  </a:ext>
                </a:extLst>
              </p:cNvPr>
              <p:cNvSpPr>
                <a:spLocks noChangeArrowheads="1"/>
              </p:cNvSpPr>
              <p:nvPr/>
            </p:nvSpPr>
            <p:spPr bwMode="auto">
              <a:xfrm>
                <a:off x="5667155"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 name="Rectangle 34">
                <a:extLst>
                  <a:ext uri="{FF2B5EF4-FFF2-40B4-BE49-F238E27FC236}">
                    <a16:creationId xmlns:a16="http://schemas.microsoft.com/office/drawing/2014/main" id="{6F9EDA81-6E26-497D-A8B0-33245E4AB4EC}"/>
                  </a:ext>
                </a:extLst>
              </p:cNvPr>
              <p:cNvSpPr>
                <a:spLocks noChangeArrowheads="1"/>
              </p:cNvSpPr>
              <p:nvPr/>
            </p:nvSpPr>
            <p:spPr bwMode="auto">
              <a:xfrm>
                <a:off x="5978354" y="6724866"/>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 name="Rectangle 35">
                <a:extLst>
                  <a:ext uri="{FF2B5EF4-FFF2-40B4-BE49-F238E27FC236}">
                    <a16:creationId xmlns:a16="http://schemas.microsoft.com/office/drawing/2014/main" id="{47DF9149-7FB1-4924-8199-637A2B65B585}"/>
                  </a:ext>
                </a:extLst>
              </p:cNvPr>
              <p:cNvSpPr>
                <a:spLocks noChangeArrowheads="1"/>
              </p:cNvSpPr>
              <p:nvPr/>
            </p:nvSpPr>
            <p:spPr bwMode="auto">
              <a:xfrm>
                <a:off x="5873973"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 name="Rectangle 36">
                <a:extLst>
                  <a:ext uri="{FF2B5EF4-FFF2-40B4-BE49-F238E27FC236}">
                    <a16:creationId xmlns:a16="http://schemas.microsoft.com/office/drawing/2014/main" id="{31B8317A-EC9B-4B0F-8899-DE5949AE37FE}"/>
                  </a:ext>
                </a:extLst>
              </p:cNvPr>
              <p:cNvSpPr>
                <a:spLocks noChangeArrowheads="1"/>
              </p:cNvSpPr>
              <p:nvPr/>
            </p:nvSpPr>
            <p:spPr bwMode="auto">
              <a:xfrm>
                <a:off x="5770240" y="6724866"/>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 name="Rectangle 37">
                <a:extLst>
                  <a:ext uri="{FF2B5EF4-FFF2-40B4-BE49-F238E27FC236}">
                    <a16:creationId xmlns:a16="http://schemas.microsoft.com/office/drawing/2014/main" id="{39D787C7-A2B0-415A-966D-69FF5256F5B5}"/>
                  </a:ext>
                </a:extLst>
              </p:cNvPr>
              <p:cNvSpPr>
                <a:spLocks noChangeArrowheads="1"/>
              </p:cNvSpPr>
              <p:nvPr/>
            </p:nvSpPr>
            <p:spPr bwMode="auto">
              <a:xfrm>
                <a:off x="5667155"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 name="Rectangle 38">
                <a:extLst>
                  <a:ext uri="{FF2B5EF4-FFF2-40B4-BE49-F238E27FC236}">
                    <a16:creationId xmlns:a16="http://schemas.microsoft.com/office/drawing/2014/main" id="{31771A66-C816-41DF-87AE-D195FC856C49}"/>
                  </a:ext>
                </a:extLst>
              </p:cNvPr>
              <p:cNvSpPr>
                <a:spLocks noChangeArrowheads="1"/>
              </p:cNvSpPr>
              <p:nvPr/>
            </p:nvSpPr>
            <p:spPr bwMode="auto">
              <a:xfrm>
                <a:off x="5978354" y="683097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 name="Rectangle 39">
                <a:extLst>
                  <a:ext uri="{FF2B5EF4-FFF2-40B4-BE49-F238E27FC236}">
                    <a16:creationId xmlns:a16="http://schemas.microsoft.com/office/drawing/2014/main" id="{784C2A87-9B68-4112-9738-AC16743CDCA9}"/>
                  </a:ext>
                </a:extLst>
              </p:cNvPr>
              <p:cNvSpPr>
                <a:spLocks noChangeArrowheads="1"/>
              </p:cNvSpPr>
              <p:nvPr/>
            </p:nvSpPr>
            <p:spPr bwMode="auto">
              <a:xfrm>
                <a:off x="5873973"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 name="Rectangle 40">
                <a:extLst>
                  <a:ext uri="{FF2B5EF4-FFF2-40B4-BE49-F238E27FC236}">
                    <a16:creationId xmlns:a16="http://schemas.microsoft.com/office/drawing/2014/main" id="{1BF3249B-EAC5-4477-B6E1-20419DA8034E}"/>
                  </a:ext>
                </a:extLst>
              </p:cNvPr>
              <p:cNvSpPr>
                <a:spLocks noChangeArrowheads="1"/>
              </p:cNvSpPr>
              <p:nvPr/>
            </p:nvSpPr>
            <p:spPr bwMode="auto">
              <a:xfrm>
                <a:off x="5770240" y="683097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5" name="Rectangle 41">
                <a:extLst>
                  <a:ext uri="{FF2B5EF4-FFF2-40B4-BE49-F238E27FC236}">
                    <a16:creationId xmlns:a16="http://schemas.microsoft.com/office/drawing/2014/main" id="{C6C63E79-7B22-48DF-94A3-981532CCA1C4}"/>
                  </a:ext>
                </a:extLst>
              </p:cNvPr>
              <p:cNvSpPr>
                <a:spLocks noChangeArrowheads="1"/>
              </p:cNvSpPr>
              <p:nvPr/>
            </p:nvSpPr>
            <p:spPr bwMode="auto">
              <a:xfrm>
                <a:off x="5667155"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6" name="Rectangle 42">
                <a:extLst>
                  <a:ext uri="{FF2B5EF4-FFF2-40B4-BE49-F238E27FC236}">
                    <a16:creationId xmlns:a16="http://schemas.microsoft.com/office/drawing/2014/main" id="{264E2602-3618-4314-952B-63AF4832B269}"/>
                  </a:ext>
                </a:extLst>
              </p:cNvPr>
              <p:cNvSpPr>
                <a:spLocks noChangeArrowheads="1"/>
              </p:cNvSpPr>
              <p:nvPr/>
            </p:nvSpPr>
            <p:spPr bwMode="auto">
              <a:xfrm>
                <a:off x="4581847" y="6496182"/>
                <a:ext cx="279432" cy="494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7" name="Rectangle 43">
                <a:extLst>
                  <a:ext uri="{FF2B5EF4-FFF2-40B4-BE49-F238E27FC236}">
                    <a16:creationId xmlns:a16="http://schemas.microsoft.com/office/drawing/2014/main" id="{F05672FF-EE89-41C2-8724-32D702BCD493}"/>
                  </a:ext>
                </a:extLst>
              </p:cNvPr>
              <p:cNvSpPr>
                <a:spLocks noChangeArrowheads="1"/>
              </p:cNvSpPr>
              <p:nvPr/>
            </p:nvSpPr>
            <p:spPr bwMode="auto">
              <a:xfrm>
                <a:off x="5405877" y="6231909"/>
                <a:ext cx="277486" cy="75854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8" name="Rectangle 44">
                <a:extLst>
                  <a:ext uri="{FF2B5EF4-FFF2-40B4-BE49-F238E27FC236}">
                    <a16:creationId xmlns:a16="http://schemas.microsoft.com/office/drawing/2014/main" id="{58CC7BC1-EADC-4876-9298-69ABB6C8DD41}"/>
                  </a:ext>
                </a:extLst>
              </p:cNvPr>
              <p:cNvSpPr>
                <a:spLocks noChangeArrowheads="1"/>
              </p:cNvSpPr>
              <p:nvPr/>
            </p:nvSpPr>
            <p:spPr bwMode="auto">
              <a:xfrm>
                <a:off x="4739392" y="6235205"/>
                <a:ext cx="468095" cy="38026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9" name="Freeform 45">
                <a:extLst>
                  <a:ext uri="{FF2B5EF4-FFF2-40B4-BE49-F238E27FC236}">
                    <a16:creationId xmlns:a16="http://schemas.microsoft.com/office/drawing/2014/main" id="{E298E2F8-5EA2-4DA6-896D-3AC18E9A18BB}"/>
                  </a:ext>
                </a:extLst>
              </p:cNvPr>
              <p:cNvSpPr>
                <a:spLocks/>
              </p:cNvSpPr>
              <p:nvPr/>
            </p:nvSpPr>
            <p:spPr bwMode="auto">
              <a:xfrm>
                <a:off x="5008450" y="5539925"/>
                <a:ext cx="397428" cy="1450531"/>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0" name="Freeform 46">
                <a:extLst>
                  <a:ext uri="{FF2B5EF4-FFF2-40B4-BE49-F238E27FC236}">
                    <a16:creationId xmlns:a16="http://schemas.microsoft.com/office/drawing/2014/main" id="{7F1DBB04-D096-4BDA-894A-0FC6B6035292}"/>
                  </a:ext>
                </a:extLst>
              </p:cNvPr>
              <p:cNvSpPr>
                <a:spLocks/>
              </p:cNvSpPr>
              <p:nvPr/>
            </p:nvSpPr>
            <p:spPr bwMode="auto">
              <a:xfrm>
                <a:off x="4739392" y="6239817"/>
                <a:ext cx="269058" cy="75063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1" name="Rectangle 47">
                <a:extLst>
                  <a:ext uri="{FF2B5EF4-FFF2-40B4-BE49-F238E27FC236}">
                    <a16:creationId xmlns:a16="http://schemas.microsoft.com/office/drawing/2014/main" id="{B11A5186-7B9F-49BA-8C7A-5E5F2E72B96B}"/>
                  </a:ext>
                </a:extLst>
              </p:cNvPr>
              <p:cNvSpPr>
                <a:spLocks noChangeArrowheads="1"/>
              </p:cNvSpPr>
              <p:nvPr/>
            </p:nvSpPr>
            <p:spPr bwMode="auto">
              <a:xfrm>
                <a:off x="5058372"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2" name="Rectangle 48">
                <a:extLst>
                  <a:ext uri="{FF2B5EF4-FFF2-40B4-BE49-F238E27FC236}">
                    <a16:creationId xmlns:a16="http://schemas.microsoft.com/office/drawing/2014/main" id="{F686E7F2-AAF5-4F08-80D6-13D561A0D5B6}"/>
                  </a:ext>
                </a:extLst>
              </p:cNvPr>
              <p:cNvSpPr>
                <a:spLocks noChangeArrowheads="1"/>
              </p:cNvSpPr>
              <p:nvPr/>
            </p:nvSpPr>
            <p:spPr bwMode="auto">
              <a:xfrm>
                <a:off x="5144600" y="5619668"/>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3" name="Rectangle 49">
                <a:extLst>
                  <a:ext uri="{FF2B5EF4-FFF2-40B4-BE49-F238E27FC236}">
                    <a16:creationId xmlns:a16="http://schemas.microsoft.com/office/drawing/2014/main" id="{C0051F8A-7259-4695-97CB-B349869E1E07}"/>
                  </a:ext>
                </a:extLst>
              </p:cNvPr>
              <p:cNvSpPr>
                <a:spLocks noChangeArrowheads="1"/>
              </p:cNvSpPr>
              <p:nvPr/>
            </p:nvSpPr>
            <p:spPr bwMode="auto">
              <a:xfrm>
                <a:off x="5229531" y="5619668"/>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4" name="Rectangle 50">
                <a:extLst>
                  <a:ext uri="{FF2B5EF4-FFF2-40B4-BE49-F238E27FC236}">
                    <a16:creationId xmlns:a16="http://schemas.microsoft.com/office/drawing/2014/main" id="{6077CB57-7AE6-47AF-8716-43935635D26F}"/>
                  </a:ext>
                </a:extLst>
              </p:cNvPr>
              <p:cNvSpPr>
                <a:spLocks noChangeArrowheads="1"/>
              </p:cNvSpPr>
              <p:nvPr/>
            </p:nvSpPr>
            <p:spPr bwMode="auto">
              <a:xfrm>
                <a:off x="5316407"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5" name="Rectangle 51">
                <a:extLst>
                  <a:ext uri="{FF2B5EF4-FFF2-40B4-BE49-F238E27FC236}">
                    <a16:creationId xmlns:a16="http://schemas.microsoft.com/office/drawing/2014/main" id="{1CC67BDB-649B-439D-A8C0-8270A1F7713F}"/>
                  </a:ext>
                </a:extLst>
              </p:cNvPr>
              <p:cNvSpPr>
                <a:spLocks noChangeArrowheads="1"/>
              </p:cNvSpPr>
              <p:nvPr/>
            </p:nvSpPr>
            <p:spPr bwMode="auto">
              <a:xfrm>
                <a:off x="5058372"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6" name="Rectangle 52">
                <a:extLst>
                  <a:ext uri="{FF2B5EF4-FFF2-40B4-BE49-F238E27FC236}">
                    <a16:creationId xmlns:a16="http://schemas.microsoft.com/office/drawing/2014/main" id="{3CBD7E83-FB77-4632-BEDE-D6B7987ADC66}"/>
                  </a:ext>
                </a:extLst>
              </p:cNvPr>
              <p:cNvSpPr>
                <a:spLocks noChangeArrowheads="1"/>
              </p:cNvSpPr>
              <p:nvPr/>
            </p:nvSpPr>
            <p:spPr bwMode="auto">
              <a:xfrm>
                <a:off x="5144600" y="5734340"/>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7" name="Rectangle 53">
                <a:extLst>
                  <a:ext uri="{FF2B5EF4-FFF2-40B4-BE49-F238E27FC236}">
                    <a16:creationId xmlns:a16="http://schemas.microsoft.com/office/drawing/2014/main" id="{74BE725B-72DE-42C0-BD18-41B20DE9FF01}"/>
                  </a:ext>
                </a:extLst>
              </p:cNvPr>
              <p:cNvSpPr>
                <a:spLocks noChangeArrowheads="1"/>
              </p:cNvSpPr>
              <p:nvPr/>
            </p:nvSpPr>
            <p:spPr bwMode="auto">
              <a:xfrm>
                <a:off x="5229531" y="5734340"/>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8" name="Rectangle 54">
                <a:extLst>
                  <a:ext uri="{FF2B5EF4-FFF2-40B4-BE49-F238E27FC236}">
                    <a16:creationId xmlns:a16="http://schemas.microsoft.com/office/drawing/2014/main" id="{E6793A78-2BEC-4655-B7DA-803EF77A606A}"/>
                  </a:ext>
                </a:extLst>
              </p:cNvPr>
              <p:cNvSpPr>
                <a:spLocks noChangeArrowheads="1"/>
              </p:cNvSpPr>
              <p:nvPr/>
            </p:nvSpPr>
            <p:spPr bwMode="auto">
              <a:xfrm>
                <a:off x="5316407"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9" name="Rectangle 55">
                <a:extLst>
                  <a:ext uri="{FF2B5EF4-FFF2-40B4-BE49-F238E27FC236}">
                    <a16:creationId xmlns:a16="http://schemas.microsoft.com/office/drawing/2014/main" id="{2372436A-D875-4E6B-8F48-96DF2BB2ABB3}"/>
                  </a:ext>
                </a:extLst>
              </p:cNvPr>
              <p:cNvSpPr>
                <a:spLocks noChangeArrowheads="1"/>
              </p:cNvSpPr>
              <p:nvPr/>
            </p:nvSpPr>
            <p:spPr bwMode="auto">
              <a:xfrm>
                <a:off x="5058372"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0" name="Rectangle 56">
                <a:extLst>
                  <a:ext uri="{FF2B5EF4-FFF2-40B4-BE49-F238E27FC236}">
                    <a16:creationId xmlns:a16="http://schemas.microsoft.com/office/drawing/2014/main" id="{96676245-A3E0-404B-B551-CC273384C976}"/>
                  </a:ext>
                </a:extLst>
              </p:cNvPr>
              <p:cNvSpPr>
                <a:spLocks noChangeArrowheads="1"/>
              </p:cNvSpPr>
              <p:nvPr/>
            </p:nvSpPr>
            <p:spPr bwMode="auto">
              <a:xfrm>
                <a:off x="5144600" y="5848352"/>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1" name="Rectangle 57">
                <a:extLst>
                  <a:ext uri="{FF2B5EF4-FFF2-40B4-BE49-F238E27FC236}">
                    <a16:creationId xmlns:a16="http://schemas.microsoft.com/office/drawing/2014/main" id="{8B20E629-AF5A-4662-9460-8B83EC33F5DC}"/>
                  </a:ext>
                </a:extLst>
              </p:cNvPr>
              <p:cNvSpPr>
                <a:spLocks noChangeArrowheads="1"/>
              </p:cNvSpPr>
              <p:nvPr/>
            </p:nvSpPr>
            <p:spPr bwMode="auto">
              <a:xfrm>
                <a:off x="5229531" y="5848352"/>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2" name="Rectangle 58">
                <a:extLst>
                  <a:ext uri="{FF2B5EF4-FFF2-40B4-BE49-F238E27FC236}">
                    <a16:creationId xmlns:a16="http://schemas.microsoft.com/office/drawing/2014/main" id="{D6113718-7222-4CED-AC5D-C3BDF7191789}"/>
                  </a:ext>
                </a:extLst>
              </p:cNvPr>
              <p:cNvSpPr>
                <a:spLocks noChangeArrowheads="1"/>
              </p:cNvSpPr>
              <p:nvPr/>
            </p:nvSpPr>
            <p:spPr bwMode="auto">
              <a:xfrm>
                <a:off x="5316407"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3" name="Rectangle 59">
                <a:extLst>
                  <a:ext uri="{FF2B5EF4-FFF2-40B4-BE49-F238E27FC236}">
                    <a16:creationId xmlns:a16="http://schemas.microsoft.com/office/drawing/2014/main" id="{39F2B13D-1BFC-4E49-BAB6-4B8D0F0FE0CE}"/>
                  </a:ext>
                </a:extLst>
              </p:cNvPr>
              <p:cNvSpPr>
                <a:spLocks noChangeArrowheads="1"/>
              </p:cNvSpPr>
              <p:nvPr/>
            </p:nvSpPr>
            <p:spPr bwMode="auto">
              <a:xfrm>
                <a:off x="5058372"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4" name="Rectangle 60">
                <a:extLst>
                  <a:ext uri="{FF2B5EF4-FFF2-40B4-BE49-F238E27FC236}">
                    <a16:creationId xmlns:a16="http://schemas.microsoft.com/office/drawing/2014/main" id="{390C9793-226F-4CC7-B976-AD420B8F275A}"/>
                  </a:ext>
                </a:extLst>
              </p:cNvPr>
              <p:cNvSpPr>
                <a:spLocks noChangeArrowheads="1"/>
              </p:cNvSpPr>
              <p:nvPr/>
            </p:nvSpPr>
            <p:spPr bwMode="auto">
              <a:xfrm>
                <a:off x="5144600" y="596236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5" name="Rectangle 61">
                <a:extLst>
                  <a:ext uri="{FF2B5EF4-FFF2-40B4-BE49-F238E27FC236}">
                    <a16:creationId xmlns:a16="http://schemas.microsoft.com/office/drawing/2014/main" id="{461C2DE7-44E3-4DAA-977E-88D043AD1E8D}"/>
                  </a:ext>
                </a:extLst>
              </p:cNvPr>
              <p:cNvSpPr>
                <a:spLocks noChangeArrowheads="1"/>
              </p:cNvSpPr>
              <p:nvPr/>
            </p:nvSpPr>
            <p:spPr bwMode="auto">
              <a:xfrm>
                <a:off x="5229531" y="596236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6" name="Rectangle 62">
                <a:extLst>
                  <a:ext uri="{FF2B5EF4-FFF2-40B4-BE49-F238E27FC236}">
                    <a16:creationId xmlns:a16="http://schemas.microsoft.com/office/drawing/2014/main" id="{52B987A2-CE9F-4D77-9E47-2B608C7ABA5C}"/>
                  </a:ext>
                </a:extLst>
              </p:cNvPr>
              <p:cNvSpPr>
                <a:spLocks noChangeArrowheads="1"/>
              </p:cNvSpPr>
              <p:nvPr/>
            </p:nvSpPr>
            <p:spPr bwMode="auto">
              <a:xfrm>
                <a:off x="5316407"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7" name="Rectangle 63">
                <a:extLst>
                  <a:ext uri="{FF2B5EF4-FFF2-40B4-BE49-F238E27FC236}">
                    <a16:creationId xmlns:a16="http://schemas.microsoft.com/office/drawing/2014/main" id="{AB0E5D0E-246E-45D3-9C80-F381FF867078}"/>
                  </a:ext>
                </a:extLst>
              </p:cNvPr>
              <p:cNvSpPr>
                <a:spLocks noChangeArrowheads="1"/>
              </p:cNvSpPr>
              <p:nvPr/>
            </p:nvSpPr>
            <p:spPr bwMode="auto">
              <a:xfrm>
                <a:off x="5058372"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8" name="Rectangle 64">
                <a:extLst>
                  <a:ext uri="{FF2B5EF4-FFF2-40B4-BE49-F238E27FC236}">
                    <a16:creationId xmlns:a16="http://schemas.microsoft.com/office/drawing/2014/main" id="{C9D14FDC-4621-4E48-978C-22B4A6D347A4}"/>
                  </a:ext>
                </a:extLst>
              </p:cNvPr>
              <p:cNvSpPr>
                <a:spLocks noChangeArrowheads="1"/>
              </p:cNvSpPr>
              <p:nvPr/>
            </p:nvSpPr>
            <p:spPr bwMode="auto">
              <a:xfrm>
                <a:off x="5144600" y="6077037"/>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9" name="Rectangle 65">
                <a:extLst>
                  <a:ext uri="{FF2B5EF4-FFF2-40B4-BE49-F238E27FC236}">
                    <a16:creationId xmlns:a16="http://schemas.microsoft.com/office/drawing/2014/main" id="{36AD2B8A-7109-41CB-89CF-2DAB7479005B}"/>
                  </a:ext>
                </a:extLst>
              </p:cNvPr>
              <p:cNvSpPr>
                <a:spLocks noChangeArrowheads="1"/>
              </p:cNvSpPr>
              <p:nvPr/>
            </p:nvSpPr>
            <p:spPr bwMode="auto">
              <a:xfrm>
                <a:off x="5229531" y="6077037"/>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0" name="Rectangle 66">
                <a:extLst>
                  <a:ext uri="{FF2B5EF4-FFF2-40B4-BE49-F238E27FC236}">
                    <a16:creationId xmlns:a16="http://schemas.microsoft.com/office/drawing/2014/main" id="{DA818C64-BE16-4E84-AE97-11D02903E8D3}"/>
                  </a:ext>
                </a:extLst>
              </p:cNvPr>
              <p:cNvSpPr>
                <a:spLocks noChangeArrowheads="1"/>
              </p:cNvSpPr>
              <p:nvPr/>
            </p:nvSpPr>
            <p:spPr bwMode="auto">
              <a:xfrm>
                <a:off x="5316407"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1" name="Rectangle 67">
                <a:extLst>
                  <a:ext uri="{FF2B5EF4-FFF2-40B4-BE49-F238E27FC236}">
                    <a16:creationId xmlns:a16="http://schemas.microsoft.com/office/drawing/2014/main" id="{A192F28A-1E2A-4165-B404-5D44AC5DE26F}"/>
                  </a:ext>
                </a:extLst>
              </p:cNvPr>
              <p:cNvSpPr>
                <a:spLocks noChangeArrowheads="1"/>
              </p:cNvSpPr>
              <p:nvPr/>
            </p:nvSpPr>
            <p:spPr bwMode="auto">
              <a:xfrm>
                <a:off x="5058372"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2" name="Rectangle 68">
                <a:extLst>
                  <a:ext uri="{FF2B5EF4-FFF2-40B4-BE49-F238E27FC236}">
                    <a16:creationId xmlns:a16="http://schemas.microsoft.com/office/drawing/2014/main" id="{9E9989F8-3D2D-4DCB-8972-123D02225E15}"/>
                  </a:ext>
                </a:extLst>
              </p:cNvPr>
              <p:cNvSpPr>
                <a:spLocks noChangeArrowheads="1"/>
              </p:cNvSpPr>
              <p:nvPr/>
            </p:nvSpPr>
            <p:spPr bwMode="auto">
              <a:xfrm>
                <a:off x="5144600" y="6189731"/>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3" name="Rectangle 69">
                <a:extLst>
                  <a:ext uri="{FF2B5EF4-FFF2-40B4-BE49-F238E27FC236}">
                    <a16:creationId xmlns:a16="http://schemas.microsoft.com/office/drawing/2014/main" id="{1AD708F8-481F-4AAE-BC10-0029FED83EF3}"/>
                  </a:ext>
                </a:extLst>
              </p:cNvPr>
              <p:cNvSpPr>
                <a:spLocks noChangeArrowheads="1"/>
              </p:cNvSpPr>
              <p:nvPr/>
            </p:nvSpPr>
            <p:spPr bwMode="auto">
              <a:xfrm>
                <a:off x="5229531" y="6189731"/>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4" name="Rectangle 70">
                <a:extLst>
                  <a:ext uri="{FF2B5EF4-FFF2-40B4-BE49-F238E27FC236}">
                    <a16:creationId xmlns:a16="http://schemas.microsoft.com/office/drawing/2014/main" id="{6646F7C9-6EE7-47F6-81F6-63BF09F99A76}"/>
                  </a:ext>
                </a:extLst>
              </p:cNvPr>
              <p:cNvSpPr>
                <a:spLocks noChangeArrowheads="1"/>
              </p:cNvSpPr>
              <p:nvPr/>
            </p:nvSpPr>
            <p:spPr bwMode="auto">
              <a:xfrm>
                <a:off x="5316407"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5" name="Rectangle 71">
                <a:extLst>
                  <a:ext uri="{FF2B5EF4-FFF2-40B4-BE49-F238E27FC236}">
                    <a16:creationId xmlns:a16="http://schemas.microsoft.com/office/drawing/2014/main" id="{02F3D727-2822-4DAA-8761-4078258CB814}"/>
                  </a:ext>
                </a:extLst>
              </p:cNvPr>
              <p:cNvSpPr>
                <a:spLocks noChangeArrowheads="1"/>
              </p:cNvSpPr>
              <p:nvPr/>
            </p:nvSpPr>
            <p:spPr bwMode="auto">
              <a:xfrm>
                <a:off x="5058372"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6" name="Rectangle 72">
                <a:extLst>
                  <a:ext uri="{FF2B5EF4-FFF2-40B4-BE49-F238E27FC236}">
                    <a16:creationId xmlns:a16="http://schemas.microsoft.com/office/drawing/2014/main" id="{6A7D89E7-D27A-4571-B9E1-6FE8A083C8B9}"/>
                  </a:ext>
                </a:extLst>
              </p:cNvPr>
              <p:cNvSpPr>
                <a:spLocks noChangeArrowheads="1"/>
              </p:cNvSpPr>
              <p:nvPr/>
            </p:nvSpPr>
            <p:spPr bwMode="auto">
              <a:xfrm>
                <a:off x="514460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7" name="Rectangle 73">
                <a:extLst>
                  <a:ext uri="{FF2B5EF4-FFF2-40B4-BE49-F238E27FC236}">
                    <a16:creationId xmlns:a16="http://schemas.microsoft.com/office/drawing/2014/main" id="{8BE2939F-2009-4B62-83FF-7EEFF95A59BC}"/>
                  </a:ext>
                </a:extLst>
              </p:cNvPr>
              <p:cNvSpPr>
                <a:spLocks noChangeArrowheads="1"/>
              </p:cNvSpPr>
              <p:nvPr/>
            </p:nvSpPr>
            <p:spPr bwMode="auto">
              <a:xfrm>
                <a:off x="5229531"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8" name="Rectangle 74">
                <a:extLst>
                  <a:ext uri="{FF2B5EF4-FFF2-40B4-BE49-F238E27FC236}">
                    <a16:creationId xmlns:a16="http://schemas.microsoft.com/office/drawing/2014/main" id="{443C6C9D-2074-4B1A-87E6-B793D074E4CE}"/>
                  </a:ext>
                </a:extLst>
              </p:cNvPr>
              <p:cNvSpPr>
                <a:spLocks noChangeArrowheads="1"/>
              </p:cNvSpPr>
              <p:nvPr/>
            </p:nvSpPr>
            <p:spPr bwMode="auto">
              <a:xfrm>
                <a:off x="5316407"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9" name="Rectangle 75">
                <a:extLst>
                  <a:ext uri="{FF2B5EF4-FFF2-40B4-BE49-F238E27FC236}">
                    <a16:creationId xmlns:a16="http://schemas.microsoft.com/office/drawing/2014/main" id="{C552FAA4-25B5-4EFD-9DCD-85C32FD19EC6}"/>
                  </a:ext>
                </a:extLst>
              </p:cNvPr>
              <p:cNvSpPr>
                <a:spLocks noChangeArrowheads="1"/>
              </p:cNvSpPr>
              <p:nvPr/>
            </p:nvSpPr>
            <p:spPr bwMode="auto">
              <a:xfrm>
                <a:off x="5058372"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0" name="Rectangle 76">
                <a:extLst>
                  <a:ext uri="{FF2B5EF4-FFF2-40B4-BE49-F238E27FC236}">
                    <a16:creationId xmlns:a16="http://schemas.microsoft.com/office/drawing/2014/main" id="{EB98F039-75F0-4AD3-94E9-15A6BAACFC36}"/>
                  </a:ext>
                </a:extLst>
              </p:cNvPr>
              <p:cNvSpPr>
                <a:spLocks noChangeArrowheads="1"/>
              </p:cNvSpPr>
              <p:nvPr/>
            </p:nvSpPr>
            <p:spPr bwMode="auto">
              <a:xfrm>
                <a:off x="5144600" y="652583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1" name="Rectangle 77">
                <a:extLst>
                  <a:ext uri="{FF2B5EF4-FFF2-40B4-BE49-F238E27FC236}">
                    <a16:creationId xmlns:a16="http://schemas.microsoft.com/office/drawing/2014/main" id="{A2E73F3C-4859-48D9-8789-ADFE35C41068}"/>
                  </a:ext>
                </a:extLst>
              </p:cNvPr>
              <p:cNvSpPr>
                <a:spLocks noChangeArrowheads="1"/>
              </p:cNvSpPr>
              <p:nvPr/>
            </p:nvSpPr>
            <p:spPr bwMode="auto">
              <a:xfrm>
                <a:off x="5229531" y="652583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2" name="Rectangle 78">
                <a:extLst>
                  <a:ext uri="{FF2B5EF4-FFF2-40B4-BE49-F238E27FC236}">
                    <a16:creationId xmlns:a16="http://schemas.microsoft.com/office/drawing/2014/main" id="{81C1F477-6720-4946-8697-A16D7B61188E}"/>
                  </a:ext>
                </a:extLst>
              </p:cNvPr>
              <p:cNvSpPr>
                <a:spLocks noChangeArrowheads="1"/>
              </p:cNvSpPr>
              <p:nvPr/>
            </p:nvSpPr>
            <p:spPr bwMode="auto">
              <a:xfrm>
                <a:off x="5316407"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3" name="Rectangle 79">
                <a:extLst>
                  <a:ext uri="{FF2B5EF4-FFF2-40B4-BE49-F238E27FC236}">
                    <a16:creationId xmlns:a16="http://schemas.microsoft.com/office/drawing/2014/main" id="{F370A6F0-ED42-4186-9E28-23B91BA57091}"/>
                  </a:ext>
                </a:extLst>
              </p:cNvPr>
              <p:cNvSpPr>
                <a:spLocks noChangeArrowheads="1"/>
              </p:cNvSpPr>
              <p:nvPr/>
            </p:nvSpPr>
            <p:spPr bwMode="auto">
              <a:xfrm>
                <a:off x="5058372"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4" name="Rectangle 80">
                <a:extLst>
                  <a:ext uri="{FF2B5EF4-FFF2-40B4-BE49-F238E27FC236}">
                    <a16:creationId xmlns:a16="http://schemas.microsoft.com/office/drawing/2014/main" id="{6E66DD68-FFF8-4AFD-8A05-AA0493E7F660}"/>
                  </a:ext>
                </a:extLst>
              </p:cNvPr>
              <p:cNvSpPr>
                <a:spLocks noChangeArrowheads="1"/>
              </p:cNvSpPr>
              <p:nvPr/>
            </p:nvSpPr>
            <p:spPr bwMode="auto">
              <a:xfrm>
                <a:off x="5144600" y="640984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5" name="Rectangle 81">
                <a:extLst>
                  <a:ext uri="{FF2B5EF4-FFF2-40B4-BE49-F238E27FC236}">
                    <a16:creationId xmlns:a16="http://schemas.microsoft.com/office/drawing/2014/main" id="{C1E61604-614A-4058-89F3-B554C1EE0C0D}"/>
                  </a:ext>
                </a:extLst>
              </p:cNvPr>
              <p:cNvSpPr>
                <a:spLocks noChangeArrowheads="1"/>
              </p:cNvSpPr>
              <p:nvPr/>
            </p:nvSpPr>
            <p:spPr bwMode="auto">
              <a:xfrm>
                <a:off x="5229531" y="640984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6" name="Rectangle 82">
                <a:extLst>
                  <a:ext uri="{FF2B5EF4-FFF2-40B4-BE49-F238E27FC236}">
                    <a16:creationId xmlns:a16="http://schemas.microsoft.com/office/drawing/2014/main" id="{03C78A34-53C4-430B-9D0C-1C9CFD98978E}"/>
                  </a:ext>
                </a:extLst>
              </p:cNvPr>
              <p:cNvSpPr>
                <a:spLocks noChangeArrowheads="1"/>
              </p:cNvSpPr>
              <p:nvPr/>
            </p:nvSpPr>
            <p:spPr bwMode="auto">
              <a:xfrm>
                <a:off x="5316407"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7" name="Rectangle 83">
                <a:extLst>
                  <a:ext uri="{FF2B5EF4-FFF2-40B4-BE49-F238E27FC236}">
                    <a16:creationId xmlns:a16="http://schemas.microsoft.com/office/drawing/2014/main" id="{F2BD5D4C-54D1-4EEC-9DC5-6D06B31A65C2}"/>
                  </a:ext>
                </a:extLst>
              </p:cNvPr>
              <p:cNvSpPr>
                <a:spLocks noChangeArrowheads="1"/>
              </p:cNvSpPr>
              <p:nvPr/>
            </p:nvSpPr>
            <p:spPr bwMode="auto">
              <a:xfrm>
                <a:off x="5058372"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8" name="Rectangle 84">
                <a:extLst>
                  <a:ext uri="{FF2B5EF4-FFF2-40B4-BE49-F238E27FC236}">
                    <a16:creationId xmlns:a16="http://schemas.microsoft.com/office/drawing/2014/main" id="{ED839E7D-E335-4429-A1D9-A7B9D49C948F}"/>
                  </a:ext>
                </a:extLst>
              </p:cNvPr>
              <p:cNvSpPr>
                <a:spLocks noChangeArrowheads="1"/>
              </p:cNvSpPr>
              <p:nvPr/>
            </p:nvSpPr>
            <p:spPr bwMode="auto">
              <a:xfrm>
                <a:off x="5144600" y="664314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9" name="Rectangle 85">
                <a:extLst>
                  <a:ext uri="{FF2B5EF4-FFF2-40B4-BE49-F238E27FC236}">
                    <a16:creationId xmlns:a16="http://schemas.microsoft.com/office/drawing/2014/main" id="{FED7DC07-4369-47B3-A990-38368F91951C}"/>
                  </a:ext>
                </a:extLst>
              </p:cNvPr>
              <p:cNvSpPr>
                <a:spLocks noChangeArrowheads="1"/>
              </p:cNvSpPr>
              <p:nvPr/>
            </p:nvSpPr>
            <p:spPr bwMode="auto">
              <a:xfrm>
                <a:off x="5229531" y="664314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0" name="Rectangle 86">
                <a:extLst>
                  <a:ext uri="{FF2B5EF4-FFF2-40B4-BE49-F238E27FC236}">
                    <a16:creationId xmlns:a16="http://schemas.microsoft.com/office/drawing/2014/main" id="{41687950-572A-4869-AEB5-DA059F390298}"/>
                  </a:ext>
                </a:extLst>
              </p:cNvPr>
              <p:cNvSpPr>
                <a:spLocks noChangeArrowheads="1"/>
              </p:cNvSpPr>
              <p:nvPr/>
            </p:nvSpPr>
            <p:spPr bwMode="auto">
              <a:xfrm>
                <a:off x="5316407"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1" name="Rectangle 87">
                <a:extLst>
                  <a:ext uri="{FF2B5EF4-FFF2-40B4-BE49-F238E27FC236}">
                    <a16:creationId xmlns:a16="http://schemas.microsoft.com/office/drawing/2014/main" id="{328B03FC-010F-4886-9992-2D0A23D856E5}"/>
                  </a:ext>
                </a:extLst>
              </p:cNvPr>
              <p:cNvSpPr>
                <a:spLocks noChangeArrowheads="1"/>
              </p:cNvSpPr>
              <p:nvPr/>
            </p:nvSpPr>
            <p:spPr bwMode="auto">
              <a:xfrm>
                <a:off x="5058372" y="6759135"/>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2" name="Rectangle 88">
                <a:extLst>
                  <a:ext uri="{FF2B5EF4-FFF2-40B4-BE49-F238E27FC236}">
                    <a16:creationId xmlns:a16="http://schemas.microsoft.com/office/drawing/2014/main" id="{5E20896F-1EE1-4486-AF3C-AB97A2F43917}"/>
                  </a:ext>
                </a:extLst>
              </p:cNvPr>
              <p:cNvSpPr>
                <a:spLocks noChangeArrowheads="1"/>
              </p:cNvSpPr>
              <p:nvPr/>
            </p:nvSpPr>
            <p:spPr bwMode="auto">
              <a:xfrm>
                <a:off x="5144600" y="6759135"/>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3" name="Rectangle 89">
                <a:extLst>
                  <a:ext uri="{FF2B5EF4-FFF2-40B4-BE49-F238E27FC236}">
                    <a16:creationId xmlns:a16="http://schemas.microsoft.com/office/drawing/2014/main" id="{18170FF7-ED28-410B-8C03-86CF8DF6A005}"/>
                  </a:ext>
                </a:extLst>
              </p:cNvPr>
              <p:cNvSpPr>
                <a:spLocks noChangeArrowheads="1"/>
              </p:cNvSpPr>
              <p:nvPr/>
            </p:nvSpPr>
            <p:spPr bwMode="auto">
              <a:xfrm>
                <a:off x="5229531" y="6759135"/>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4" name="Rectangle 90">
                <a:extLst>
                  <a:ext uri="{FF2B5EF4-FFF2-40B4-BE49-F238E27FC236}">
                    <a16:creationId xmlns:a16="http://schemas.microsoft.com/office/drawing/2014/main" id="{7E8751DA-C2EB-4EBD-AA8A-A104434FDC75}"/>
                  </a:ext>
                </a:extLst>
              </p:cNvPr>
              <p:cNvSpPr>
                <a:spLocks noChangeArrowheads="1"/>
              </p:cNvSpPr>
              <p:nvPr/>
            </p:nvSpPr>
            <p:spPr bwMode="auto">
              <a:xfrm>
                <a:off x="5316407" y="6759135"/>
                <a:ext cx="38252" cy="751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5" name="Rectangle 91">
                <a:extLst>
                  <a:ext uri="{FF2B5EF4-FFF2-40B4-BE49-F238E27FC236}">
                    <a16:creationId xmlns:a16="http://schemas.microsoft.com/office/drawing/2014/main" id="{5BEF1073-E02F-4A0B-8BD1-7E555810DE9F}"/>
                  </a:ext>
                </a:extLst>
              </p:cNvPr>
              <p:cNvSpPr>
                <a:spLocks noChangeArrowheads="1"/>
              </p:cNvSpPr>
              <p:nvPr/>
            </p:nvSpPr>
            <p:spPr bwMode="auto">
              <a:xfrm>
                <a:off x="5058372"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6" name="Rectangle 92">
                <a:extLst>
                  <a:ext uri="{FF2B5EF4-FFF2-40B4-BE49-F238E27FC236}">
                    <a16:creationId xmlns:a16="http://schemas.microsoft.com/office/drawing/2014/main" id="{8CAB2800-84A5-428E-9D64-6C691697834A}"/>
                  </a:ext>
                </a:extLst>
              </p:cNvPr>
              <p:cNvSpPr>
                <a:spLocks noChangeArrowheads="1"/>
              </p:cNvSpPr>
              <p:nvPr/>
            </p:nvSpPr>
            <p:spPr bwMode="auto">
              <a:xfrm>
                <a:off x="5144600" y="6875125"/>
                <a:ext cx="38900"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7" name="Rectangle 93">
                <a:extLst>
                  <a:ext uri="{FF2B5EF4-FFF2-40B4-BE49-F238E27FC236}">
                    <a16:creationId xmlns:a16="http://schemas.microsoft.com/office/drawing/2014/main" id="{9B4D2BCA-C1CC-4729-8C91-BA5FD9128481}"/>
                  </a:ext>
                </a:extLst>
              </p:cNvPr>
              <p:cNvSpPr>
                <a:spLocks noChangeArrowheads="1"/>
              </p:cNvSpPr>
              <p:nvPr/>
            </p:nvSpPr>
            <p:spPr bwMode="auto">
              <a:xfrm>
                <a:off x="5229531" y="6875125"/>
                <a:ext cx="40196"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8" name="Rectangle 94">
                <a:extLst>
                  <a:ext uri="{FF2B5EF4-FFF2-40B4-BE49-F238E27FC236}">
                    <a16:creationId xmlns:a16="http://schemas.microsoft.com/office/drawing/2014/main" id="{CE242842-4565-4179-A54B-1CF84342F8B9}"/>
                  </a:ext>
                </a:extLst>
              </p:cNvPr>
              <p:cNvSpPr>
                <a:spLocks noChangeArrowheads="1"/>
              </p:cNvSpPr>
              <p:nvPr/>
            </p:nvSpPr>
            <p:spPr bwMode="auto">
              <a:xfrm>
                <a:off x="5316407"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9" name="Rectangle 95">
                <a:extLst>
                  <a:ext uri="{FF2B5EF4-FFF2-40B4-BE49-F238E27FC236}">
                    <a16:creationId xmlns:a16="http://schemas.microsoft.com/office/drawing/2014/main" id="{76540098-F835-494C-AD94-6B42919848F7}"/>
                  </a:ext>
                </a:extLst>
              </p:cNvPr>
              <p:cNvSpPr>
                <a:spLocks noChangeArrowheads="1"/>
              </p:cNvSpPr>
              <p:nvPr/>
            </p:nvSpPr>
            <p:spPr bwMode="auto">
              <a:xfrm>
                <a:off x="4766622" y="6303744"/>
                <a:ext cx="39549"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0" name="Rectangle 96">
                <a:extLst>
                  <a:ext uri="{FF2B5EF4-FFF2-40B4-BE49-F238E27FC236}">
                    <a16:creationId xmlns:a16="http://schemas.microsoft.com/office/drawing/2014/main" id="{1707E3C0-D738-4C74-A6D4-6C625B246D54}"/>
                  </a:ext>
                </a:extLst>
              </p:cNvPr>
              <p:cNvSpPr>
                <a:spLocks noChangeArrowheads="1"/>
              </p:cNvSpPr>
              <p:nvPr/>
            </p:nvSpPr>
            <p:spPr bwMode="auto">
              <a:xfrm>
                <a:off x="485285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1" name="Rectangle 97">
                <a:extLst>
                  <a:ext uri="{FF2B5EF4-FFF2-40B4-BE49-F238E27FC236}">
                    <a16:creationId xmlns:a16="http://schemas.microsoft.com/office/drawing/2014/main" id="{DFAC5DE7-FB45-4331-8B0E-A2052BE97C63}"/>
                  </a:ext>
                </a:extLst>
              </p:cNvPr>
              <p:cNvSpPr>
                <a:spLocks noChangeArrowheads="1"/>
              </p:cNvSpPr>
              <p:nvPr/>
            </p:nvSpPr>
            <p:spPr bwMode="auto">
              <a:xfrm>
                <a:off x="4937782"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2" name="Rectangle 98">
                <a:extLst>
                  <a:ext uri="{FF2B5EF4-FFF2-40B4-BE49-F238E27FC236}">
                    <a16:creationId xmlns:a16="http://schemas.microsoft.com/office/drawing/2014/main" id="{EAC423D1-1851-4018-BCC5-F88500B5BC98}"/>
                  </a:ext>
                </a:extLst>
              </p:cNvPr>
              <p:cNvSpPr>
                <a:spLocks noChangeArrowheads="1"/>
              </p:cNvSpPr>
              <p:nvPr/>
            </p:nvSpPr>
            <p:spPr bwMode="auto">
              <a:xfrm>
                <a:off x="4766622" y="6417757"/>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3" name="Rectangle 99">
                <a:extLst>
                  <a:ext uri="{FF2B5EF4-FFF2-40B4-BE49-F238E27FC236}">
                    <a16:creationId xmlns:a16="http://schemas.microsoft.com/office/drawing/2014/main" id="{760F9852-BC5F-4BC9-ABAD-5BC5ED690CDF}"/>
                  </a:ext>
                </a:extLst>
              </p:cNvPr>
              <p:cNvSpPr>
                <a:spLocks noChangeArrowheads="1"/>
              </p:cNvSpPr>
              <p:nvPr/>
            </p:nvSpPr>
            <p:spPr bwMode="auto">
              <a:xfrm>
                <a:off x="4852850" y="6417757"/>
                <a:ext cx="38900"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4" name="Rectangle 100">
                <a:extLst>
                  <a:ext uri="{FF2B5EF4-FFF2-40B4-BE49-F238E27FC236}">
                    <a16:creationId xmlns:a16="http://schemas.microsoft.com/office/drawing/2014/main" id="{4AE3DB95-5715-4039-A689-829738EBBBFD}"/>
                  </a:ext>
                </a:extLst>
              </p:cNvPr>
              <p:cNvSpPr>
                <a:spLocks noChangeArrowheads="1"/>
              </p:cNvSpPr>
              <p:nvPr/>
            </p:nvSpPr>
            <p:spPr bwMode="auto">
              <a:xfrm>
                <a:off x="4937782" y="6417757"/>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5" name="Rectangle 101">
                <a:extLst>
                  <a:ext uri="{FF2B5EF4-FFF2-40B4-BE49-F238E27FC236}">
                    <a16:creationId xmlns:a16="http://schemas.microsoft.com/office/drawing/2014/main" id="{B3505734-F565-442D-9B7F-32A18938B71D}"/>
                  </a:ext>
                </a:extLst>
              </p:cNvPr>
              <p:cNvSpPr>
                <a:spLocks noChangeArrowheads="1"/>
              </p:cNvSpPr>
              <p:nvPr/>
            </p:nvSpPr>
            <p:spPr bwMode="auto">
              <a:xfrm>
                <a:off x="4766622" y="6523861"/>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6" name="Rectangle 102">
                <a:extLst>
                  <a:ext uri="{FF2B5EF4-FFF2-40B4-BE49-F238E27FC236}">
                    <a16:creationId xmlns:a16="http://schemas.microsoft.com/office/drawing/2014/main" id="{4CADBC6D-3994-4715-A335-0A1624C1CD2F}"/>
                  </a:ext>
                </a:extLst>
              </p:cNvPr>
              <p:cNvSpPr>
                <a:spLocks noChangeArrowheads="1"/>
              </p:cNvSpPr>
              <p:nvPr/>
            </p:nvSpPr>
            <p:spPr bwMode="auto">
              <a:xfrm>
                <a:off x="4852850" y="6523861"/>
                <a:ext cx="38900"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7" name="Rectangle 103">
                <a:extLst>
                  <a:ext uri="{FF2B5EF4-FFF2-40B4-BE49-F238E27FC236}">
                    <a16:creationId xmlns:a16="http://schemas.microsoft.com/office/drawing/2014/main" id="{7473CA73-0841-4E36-96A1-3DB2B336F867}"/>
                  </a:ext>
                </a:extLst>
              </p:cNvPr>
              <p:cNvSpPr>
                <a:spLocks noChangeArrowheads="1"/>
              </p:cNvSpPr>
              <p:nvPr/>
            </p:nvSpPr>
            <p:spPr bwMode="auto">
              <a:xfrm>
                <a:off x="4937782" y="6523861"/>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8" name="Rectangle 104">
                <a:extLst>
                  <a:ext uri="{FF2B5EF4-FFF2-40B4-BE49-F238E27FC236}">
                    <a16:creationId xmlns:a16="http://schemas.microsoft.com/office/drawing/2014/main" id="{5C76095D-5E36-4800-82F1-4F848846F9D5}"/>
                  </a:ext>
                </a:extLst>
              </p:cNvPr>
              <p:cNvSpPr>
                <a:spLocks noChangeArrowheads="1"/>
              </p:cNvSpPr>
              <p:nvPr/>
            </p:nvSpPr>
            <p:spPr bwMode="auto">
              <a:xfrm>
                <a:off x="4766622" y="6629965"/>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9" name="Rectangle 105">
                <a:extLst>
                  <a:ext uri="{FF2B5EF4-FFF2-40B4-BE49-F238E27FC236}">
                    <a16:creationId xmlns:a16="http://schemas.microsoft.com/office/drawing/2014/main" id="{C5417168-0093-4256-B930-88866D7A2C6D}"/>
                  </a:ext>
                </a:extLst>
              </p:cNvPr>
              <p:cNvSpPr>
                <a:spLocks noChangeArrowheads="1"/>
              </p:cNvSpPr>
              <p:nvPr/>
            </p:nvSpPr>
            <p:spPr bwMode="auto">
              <a:xfrm>
                <a:off x="4852850" y="6629965"/>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0" name="Rectangle 106">
                <a:extLst>
                  <a:ext uri="{FF2B5EF4-FFF2-40B4-BE49-F238E27FC236}">
                    <a16:creationId xmlns:a16="http://schemas.microsoft.com/office/drawing/2014/main" id="{8605400A-A459-4A8B-870E-6CFEFE4FE220}"/>
                  </a:ext>
                </a:extLst>
              </p:cNvPr>
              <p:cNvSpPr>
                <a:spLocks noChangeArrowheads="1"/>
              </p:cNvSpPr>
              <p:nvPr/>
            </p:nvSpPr>
            <p:spPr bwMode="auto">
              <a:xfrm>
                <a:off x="4937782" y="6629965"/>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1" name="Rectangle 107">
                <a:extLst>
                  <a:ext uri="{FF2B5EF4-FFF2-40B4-BE49-F238E27FC236}">
                    <a16:creationId xmlns:a16="http://schemas.microsoft.com/office/drawing/2014/main" id="{290A67EE-6B93-43F1-BE71-CB2777129B7A}"/>
                  </a:ext>
                </a:extLst>
              </p:cNvPr>
              <p:cNvSpPr>
                <a:spLocks noChangeArrowheads="1"/>
              </p:cNvSpPr>
              <p:nvPr/>
            </p:nvSpPr>
            <p:spPr bwMode="auto">
              <a:xfrm>
                <a:off x="4766622" y="6736070"/>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2" name="Rectangle 108">
                <a:extLst>
                  <a:ext uri="{FF2B5EF4-FFF2-40B4-BE49-F238E27FC236}">
                    <a16:creationId xmlns:a16="http://schemas.microsoft.com/office/drawing/2014/main" id="{D7E89B6D-51BB-4B70-BEA9-C04BD21644EC}"/>
                  </a:ext>
                </a:extLst>
              </p:cNvPr>
              <p:cNvSpPr>
                <a:spLocks noChangeArrowheads="1"/>
              </p:cNvSpPr>
              <p:nvPr/>
            </p:nvSpPr>
            <p:spPr bwMode="auto">
              <a:xfrm>
                <a:off x="4852850" y="6736070"/>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3" name="Rectangle 109">
                <a:extLst>
                  <a:ext uri="{FF2B5EF4-FFF2-40B4-BE49-F238E27FC236}">
                    <a16:creationId xmlns:a16="http://schemas.microsoft.com/office/drawing/2014/main" id="{C9A631C8-C24D-49CA-9DB3-12F8DFB0CFF0}"/>
                  </a:ext>
                </a:extLst>
              </p:cNvPr>
              <p:cNvSpPr>
                <a:spLocks noChangeArrowheads="1"/>
              </p:cNvSpPr>
              <p:nvPr/>
            </p:nvSpPr>
            <p:spPr bwMode="auto">
              <a:xfrm>
                <a:off x="4937782" y="6736070"/>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4" name="Rectangle 110">
                <a:extLst>
                  <a:ext uri="{FF2B5EF4-FFF2-40B4-BE49-F238E27FC236}">
                    <a16:creationId xmlns:a16="http://schemas.microsoft.com/office/drawing/2014/main" id="{7FA0ED5C-AAFE-407A-B57E-62B4036217D9}"/>
                  </a:ext>
                </a:extLst>
              </p:cNvPr>
              <p:cNvSpPr>
                <a:spLocks noChangeArrowheads="1"/>
              </p:cNvSpPr>
              <p:nvPr/>
            </p:nvSpPr>
            <p:spPr bwMode="auto">
              <a:xfrm>
                <a:off x="4766622" y="6842173"/>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5" name="Rectangle 111">
                <a:extLst>
                  <a:ext uri="{FF2B5EF4-FFF2-40B4-BE49-F238E27FC236}">
                    <a16:creationId xmlns:a16="http://schemas.microsoft.com/office/drawing/2014/main" id="{3270BD85-F482-411C-9A34-DEE8DFA0734F}"/>
                  </a:ext>
                </a:extLst>
              </p:cNvPr>
              <p:cNvSpPr>
                <a:spLocks noChangeArrowheads="1"/>
              </p:cNvSpPr>
              <p:nvPr/>
            </p:nvSpPr>
            <p:spPr bwMode="auto">
              <a:xfrm>
                <a:off x="4852850" y="6842173"/>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6" name="Rectangle 112">
                <a:extLst>
                  <a:ext uri="{FF2B5EF4-FFF2-40B4-BE49-F238E27FC236}">
                    <a16:creationId xmlns:a16="http://schemas.microsoft.com/office/drawing/2014/main" id="{0DEF3CA1-6DDD-46E6-A8F7-DE24540F7D0D}"/>
                  </a:ext>
                </a:extLst>
              </p:cNvPr>
              <p:cNvSpPr>
                <a:spLocks noChangeArrowheads="1"/>
              </p:cNvSpPr>
              <p:nvPr/>
            </p:nvSpPr>
            <p:spPr bwMode="auto">
              <a:xfrm>
                <a:off x="4937782" y="6842173"/>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7" name="Rectangle 113">
                <a:extLst>
                  <a:ext uri="{FF2B5EF4-FFF2-40B4-BE49-F238E27FC236}">
                    <a16:creationId xmlns:a16="http://schemas.microsoft.com/office/drawing/2014/main" id="{8548D7AF-7005-43C8-BC13-07F00C2D1FB0}"/>
                  </a:ext>
                </a:extLst>
              </p:cNvPr>
              <p:cNvSpPr>
                <a:spLocks noChangeArrowheads="1"/>
              </p:cNvSpPr>
              <p:nvPr/>
            </p:nvSpPr>
            <p:spPr bwMode="auto">
              <a:xfrm>
                <a:off x="5229531" y="5464796"/>
                <a:ext cx="125128"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8" name="Rectangle 114">
                <a:extLst>
                  <a:ext uri="{FF2B5EF4-FFF2-40B4-BE49-F238E27FC236}">
                    <a16:creationId xmlns:a16="http://schemas.microsoft.com/office/drawing/2014/main" id="{FD49F093-65BB-4429-A2F0-BFC139AEBCDF}"/>
                  </a:ext>
                </a:extLst>
              </p:cNvPr>
              <p:cNvSpPr>
                <a:spLocks noChangeArrowheads="1"/>
              </p:cNvSpPr>
              <p:nvPr/>
            </p:nvSpPr>
            <p:spPr bwMode="auto">
              <a:xfrm>
                <a:off x="5096622" y="5417345"/>
                <a:ext cx="25933" cy="12258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29" name="Group 128">
                <a:extLst>
                  <a:ext uri="{FF2B5EF4-FFF2-40B4-BE49-F238E27FC236}">
                    <a16:creationId xmlns:a16="http://schemas.microsoft.com/office/drawing/2014/main" id="{30027289-724D-45DE-BB36-86B4A0B49598}"/>
                  </a:ext>
                </a:extLst>
              </p:cNvPr>
              <p:cNvGrpSpPr/>
              <p:nvPr/>
            </p:nvGrpSpPr>
            <p:grpSpPr>
              <a:xfrm>
                <a:off x="3739016" y="5399551"/>
                <a:ext cx="386406" cy="1590905"/>
                <a:chOff x="3384549" y="5127886"/>
                <a:chExt cx="452221" cy="1861877"/>
              </a:xfrm>
            </p:grpSpPr>
            <p:sp>
              <p:nvSpPr>
                <p:cNvPr id="142" name="Rectangle 116">
                  <a:extLst>
                    <a:ext uri="{FF2B5EF4-FFF2-40B4-BE49-F238E27FC236}">
                      <a16:creationId xmlns:a16="http://schemas.microsoft.com/office/drawing/2014/main" id="{E0D17400-8592-4F38-8F31-058AAE03E0CF}"/>
                    </a:ext>
                  </a:extLst>
                </p:cNvPr>
                <p:cNvSpPr>
                  <a:spLocks noChangeArrowheads="1"/>
                </p:cNvSpPr>
                <p:nvPr/>
              </p:nvSpPr>
              <p:spPr bwMode="auto">
                <a:xfrm>
                  <a:off x="3384549" y="6145979"/>
                  <a:ext cx="183620" cy="84378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3" name="Rectangle 117">
                  <a:extLst>
                    <a:ext uri="{FF2B5EF4-FFF2-40B4-BE49-F238E27FC236}">
                      <a16:creationId xmlns:a16="http://schemas.microsoft.com/office/drawing/2014/main" id="{05700156-556A-41AA-A115-2170549D4CA8}"/>
                    </a:ext>
                  </a:extLst>
                </p:cNvPr>
                <p:cNvSpPr>
                  <a:spLocks noChangeArrowheads="1"/>
                </p:cNvSpPr>
                <p:nvPr/>
              </p:nvSpPr>
              <p:spPr bwMode="auto">
                <a:xfrm>
                  <a:off x="3474083" y="5664699"/>
                  <a:ext cx="362687" cy="132506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4" name="Freeform 118">
                  <a:extLst>
                    <a:ext uri="{FF2B5EF4-FFF2-40B4-BE49-F238E27FC236}">
                      <a16:creationId xmlns:a16="http://schemas.microsoft.com/office/drawing/2014/main" id="{1FAC35BC-BA61-4771-BA3C-9845949E7CC1}"/>
                    </a:ext>
                  </a:extLst>
                </p:cNvPr>
                <p:cNvSpPr>
                  <a:spLocks/>
                </p:cNvSpPr>
                <p:nvPr/>
              </p:nvSpPr>
              <p:spPr bwMode="auto">
                <a:xfrm>
                  <a:off x="3562099" y="5531267"/>
                  <a:ext cx="185896" cy="133432"/>
                </a:xfrm>
                <a:custGeom>
                  <a:avLst/>
                  <a:gdLst>
                    <a:gd name="T0" fmla="*/ 181 w 245"/>
                    <a:gd name="T1" fmla="*/ 0 h 173"/>
                    <a:gd name="T2" fmla="*/ 65 w 245"/>
                    <a:gd name="T3" fmla="*/ 0 h 173"/>
                    <a:gd name="T4" fmla="*/ 0 w 245"/>
                    <a:gd name="T5" fmla="*/ 173 h 173"/>
                    <a:gd name="T6" fmla="*/ 245 w 245"/>
                    <a:gd name="T7" fmla="*/ 173 h 173"/>
                    <a:gd name="T8" fmla="*/ 181 w 245"/>
                    <a:gd name="T9" fmla="*/ 0 h 173"/>
                  </a:gdLst>
                  <a:ahLst/>
                  <a:cxnLst>
                    <a:cxn ang="0">
                      <a:pos x="T0" y="T1"/>
                    </a:cxn>
                    <a:cxn ang="0">
                      <a:pos x="T2" y="T3"/>
                    </a:cxn>
                    <a:cxn ang="0">
                      <a:pos x="T4" y="T5"/>
                    </a:cxn>
                    <a:cxn ang="0">
                      <a:pos x="T6" y="T7"/>
                    </a:cxn>
                    <a:cxn ang="0">
                      <a:pos x="T8" y="T9"/>
                    </a:cxn>
                  </a:cxnLst>
                  <a:rect l="0" t="0" r="r" b="b"/>
                  <a:pathLst>
                    <a:path w="245" h="173">
                      <a:moveTo>
                        <a:pt x="181" y="0"/>
                      </a:moveTo>
                      <a:lnTo>
                        <a:pt x="65" y="0"/>
                      </a:lnTo>
                      <a:lnTo>
                        <a:pt x="0" y="173"/>
                      </a:lnTo>
                      <a:lnTo>
                        <a:pt x="245" y="173"/>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5" name="Rectangle 119">
                  <a:extLst>
                    <a:ext uri="{FF2B5EF4-FFF2-40B4-BE49-F238E27FC236}">
                      <a16:creationId xmlns:a16="http://schemas.microsoft.com/office/drawing/2014/main" id="{BA62C0B4-1389-4F56-9B6D-093C775EB91D}"/>
                    </a:ext>
                  </a:extLst>
                </p:cNvPr>
                <p:cNvSpPr>
                  <a:spLocks noChangeArrowheads="1"/>
                </p:cNvSpPr>
                <p:nvPr/>
              </p:nvSpPr>
              <p:spPr bwMode="auto">
                <a:xfrm>
                  <a:off x="3639492" y="5127886"/>
                  <a:ext cx="31868" cy="46199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6" name="Rectangle 120">
                  <a:extLst>
                    <a:ext uri="{FF2B5EF4-FFF2-40B4-BE49-F238E27FC236}">
                      <a16:creationId xmlns:a16="http://schemas.microsoft.com/office/drawing/2014/main" id="{E3D7618F-C0AB-4F21-9A92-F81878BC7294}"/>
                    </a:ext>
                  </a:extLst>
                </p:cNvPr>
                <p:cNvSpPr>
                  <a:spLocks noChangeArrowheads="1"/>
                </p:cNvSpPr>
                <p:nvPr/>
              </p:nvSpPr>
              <p:spPr bwMode="auto">
                <a:xfrm>
                  <a:off x="3521126"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7" name="Rectangle 121">
                  <a:extLst>
                    <a:ext uri="{FF2B5EF4-FFF2-40B4-BE49-F238E27FC236}">
                      <a16:creationId xmlns:a16="http://schemas.microsoft.com/office/drawing/2014/main" id="{493DAF02-B87E-40FA-AE38-EE6BC9BFB6A6}"/>
                    </a:ext>
                  </a:extLst>
                </p:cNvPr>
                <p:cNvSpPr>
                  <a:spLocks noChangeArrowheads="1"/>
                </p:cNvSpPr>
                <p:nvPr/>
              </p:nvSpPr>
              <p:spPr bwMode="auto">
                <a:xfrm>
                  <a:off x="3597761"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8" name="Rectangle 122">
                  <a:extLst>
                    <a:ext uri="{FF2B5EF4-FFF2-40B4-BE49-F238E27FC236}">
                      <a16:creationId xmlns:a16="http://schemas.microsoft.com/office/drawing/2014/main" id="{76FCAB11-E76D-4C3D-A7B9-5D9F30E75D28}"/>
                    </a:ext>
                  </a:extLst>
                </p:cNvPr>
                <p:cNvSpPr>
                  <a:spLocks noChangeArrowheads="1"/>
                </p:cNvSpPr>
                <p:nvPr/>
              </p:nvSpPr>
              <p:spPr bwMode="auto">
                <a:xfrm>
                  <a:off x="3675154" y="5708662"/>
                  <a:ext cx="37179"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9" name="Rectangle 123">
                  <a:extLst>
                    <a:ext uri="{FF2B5EF4-FFF2-40B4-BE49-F238E27FC236}">
                      <a16:creationId xmlns:a16="http://schemas.microsoft.com/office/drawing/2014/main" id="{828FE4DE-384F-42EC-BF1F-76671CC35F44}"/>
                    </a:ext>
                  </a:extLst>
                </p:cNvPr>
                <p:cNvSpPr>
                  <a:spLocks noChangeArrowheads="1"/>
                </p:cNvSpPr>
                <p:nvPr/>
              </p:nvSpPr>
              <p:spPr bwMode="auto">
                <a:xfrm>
                  <a:off x="3751789"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0" name="Rectangle 124">
                  <a:extLst>
                    <a:ext uri="{FF2B5EF4-FFF2-40B4-BE49-F238E27FC236}">
                      <a16:creationId xmlns:a16="http://schemas.microsoft.com/office/drawing/2014/main" id="{086E2EAC-7AFF-40BD-8E07-9DFADB7C12ED}"/>
                    </a:ext>
                  </a:extLst>
                </p:cNvPr>
                <p:cNvSpPr>
                  <a:spLocks noChangeArrowheads="1"/>
                </p:cNvSpPr>
                <p:nvPr/>
              </p:nvSpPr>
              <p:spPr bwMode="auto">
                <a:xfrm>
                  <a:off x="3521126"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1" name="Rectangle 125">
                  <a:extLst>
                    <a:ext uri="{FF2B5EF4-FFF2-40B4-BE49-F238E27FC236}">
                      <a16:creationId xmlns:a16="http://schemas.microsoft.com/office/drawing/2014/main" id="{3B3FCEFD-7433-4109-941F-F80267BFC980}"/>
                    </a:ext>
                  </a:extLst>
                </p:cNvPr>
                <p:cNvSpPr>
                  <a:spLocks noChangeArrowheads="1"/>
                </p:cNvSpPr>
                <p:nvPr/>
              </p:nvSpPr>
              <p:spPr bwMode="auto">
                <a:xfrm>
                  <a:off x="3597761" y="5832839"/>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2" name="Rectangle 126">
                  <a:extLst>
                    <a:ext uri="{FF2B5EF4-FFF2-40B4-BE49-F238E27FC236}">
                      <a16:creationId xmlns:a16="http://schemas.microsoft.com/office/drawing/2014/main" id="{1FEBE701-6D02-4675-89B7-D2B818794E33}"/>
                    </a:ext>
                  </a:extLst>
                </p:cNvPr>
                <p:cNvSpPr>
                  <a:spLocks noChangeArrowheads="1"/>
                </p:cNvSpPr>
                <p:nvPr/>
              </p:nvSpPr>
              <p:spPr bwMode="auto">
                <a:xfrm>
                  <a:off x="3675154" y="5832839"/>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3" name="Rectangle 127">
                  <a:extLst>
                    <a:ext uri="{FF2B5EF4-FFF2-40B4-BE49-F238E27FC236}">
                      <a16:creationId xmlns:a16="http://schemas.microsoft.com/office/drawing/2014/main" id="{7DC457AD-4257-469E-B226-E9464AAE4296}"/>
                    </a:ext>
                  </a:extLst>
                </p:cNvPr>
                <p:cNvSpPr>
                  <a:spLocks noChangeArrowheads="1"/>
                </p:cNvSpPr>
                <p:nvPr/>
              </p:nvSpPr>
              <p:spPr bwMode="auto">
                <a:xfrm>
                  <a:off x="3751789"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4" name="Rectangle 128">
                  <a:extLst>
                    <a:ext uri="{FF2B5EF4-FFF2-40B4-BE49-F238E27FC236}">
                      <a16:creationId xmlns:a16="http://schemas.microsoft.com/office/drawing/2014/main" id="{3756276F-2FAA-4658-ACA5-D98EF23224FC}"/>
                    </a:ext>
                  </a:extLst>
                </p:cNvPr>
                <p:cNvSpPr>
                  <a:spLocks noChangeArrowheads="1"/>
                </p:cNvSpPr>
                <p:nvPr/>
              </p:nvSpPr>
              <p:spPr bwMode="auto">
                <a:xfrm>
                  <a:off x="3521126"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5" name="Rectangle 129">
                  <a:extLst>
                    <a:ext uri="{FF2B5EF4-FFF2-40B4-BE49-F238E27FC236}">
                      <a16:creationId xmlns:a16="http://schemas.microsoft.com/office/drawing/2014/main" id="{3FEE7BA2-A478-4970-B427-D19AED608A3A}"/>
                    </a:ext>
                  </a:extLst>
                </p:cNvPr>
                <p:cNvSpPr>
                  <a:spLocks noChangeArrowheads="1"/>
                </p:cNvSpPr>
                <p:nvPr/>
              </p:nvSpPr>
              <p:spPr bwMode="auto">
                <a:xfrm>
                  <a:off x="3597761"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6" name="Rectangle 130">
                  <a:extLst>
                    <a:ext uri="{FF2B5EF4-FFF2-40B4-BE49-F238E27FC236}">
                      <a16:creationId xmlns:a16="http://schemas.microsoft.com/office/drawing/2014/main" id="{12199AA7-F470-413E-9226-256C8C6CA664}"/>
                    </a:ext>
                  </a:extLst>
                </p:cNvPr>
                <p:cNvSpPr>
                  <a:spLocks noChangeArrowheads="1"/>
                </p:cNvSpPr>
                <p:nvPr/>
              </p:nvSpPr>
              <p:spPr bwMode="auto">
                <a:xfrm>
                  <a:off x="3675154" y="5957015"/>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7" name="Rectangle 131">
                  <a:extLst>
                    <a:ext uri="{FF2B5EF4-FFF2-40B4-BE49-F238E27FC236}">
                      <a16:creationId xmlns:a16="http://schemas.microsoft.com/office/drawing/2014/main" id="{65933F04-7006-42B4-90B0-D773E7787EB0}"/>
                    </a:ext>
                  </a:extLst>
                </p:cNvPr>
                <p:cNvSpPr>
                  <a:spLocks noChangeArrowheads="1"/>
                </p:cNvSpPr>
                <p:nvPr/>
              </p:nvSpPr>
              <p:spPr bwMode="auto">
                <a:xfrm>
                  <a:off x="3751789"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8" name="Rectangle 132">
                  <a:extLst>
                    <a:ext uri="{FF2B5EF4-FFF2-40B4-BE49-F238E27FC236}">
                      <a16:creationId xmlns:a16="http://schemas.microsoft.com/office/drawing/2014/main" id="{70F60111-9934-49A0-A3AA-73162AD8BE5F}"/>
                    </a:ext>
                  </a:extLst>
                </p:cNvPr>
                <p:cNvSpPr>
                  <a:spLocks noChangeArrowheads="1"/>
                </p:cNvSpPr>
                <p:nvPr/>
              </p:nvSpPr>
              <p:spPr bwMode="auto">
                <a:xfrm>
                  <a:off x="3521126"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9" name="Rectangle 133">
                  <a:extLst>
                    <a:ext uri="{FF2B5EF4-FFF2-40B4-BE49-F238E27FC236}">
                      <a16:creationId xmlns:a16="http://schemas.microsoft.com/office/drawing/2014/main" id="{D171CCE1-33E6-474A-ACAC-B0936AEE41B4}"/>
                    </a:ext>
                  </a:extLst>
                </p:cNvPr>
                <p:cNvSpPr>
                  <a:spLocks noChangeArrowheads="1"/>
                </p:cNvSpPr>
                <p:nvPr/>
              </p:nvSpPr>
              <p:spPr bwMode="auto">
                <a:xfrm>
                  <a:off x="3597761" y="6081192"/>
                  <a:ext cx="37938"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0" name="Rectangle 134">
                  <a:extLst>
                    <a:ext uri="{FF2B5EF4-FFF2-40B4-BE49-F238E27FC236}">
                      <a16:creationId xmlns:a16="http://schemas.microsoft.com/office/drawing/2014/main" id="{8F54AD54-B5AC-4CA1-A0EA-05372819FEF9}"/>
                    </a:ext>
                  </a:extLst>
                </p:cNvPr>
                <p:cNvSpPr>
                  <a:spLocks noChangeArrowheads="1"/>
                </p:cNvSpPr>
                <p:nvPr/>
              </p:nvSpPr>
              <p:spPr bwMode="auto">
                <a:xfrm>
                  <a:off x="3675154" y="6081192"/>
                  <a:ext cx="37179"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1" name="Rectangle 135">
                  <a:extLst>
                    <a:ext uri="{FF2B5EF4-FFF2-40B4-BE49-F238E27FC236}">
                      <a16:creationId xmlns:a16="http://schemas.microsoft.com/office/drawing/2014/main" id="{812D50C1-B047-4A52-AB97-D758C8742E48}"/>
                    </a:ext>
                  </a:extLst>
                </p:cNvPr>
                <p:cNvSpPr>
                  <a:spLocks noChangeArrowheads="1"/>
                </p:cNvSpPr>
                <p:nvPr/>
              </p:nvSpPr>
              <p:spPr bwMode="auto">
                <a:xfrm>
                  <a:off x="3751789"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2" name="Rectangle 136">
                  <a:extLst>
                    <a:ext uri="{FF2B5EF4-FFF2-40B4-BE49-F238E27FC236}">
                      <a16:creationId xmlns:a16="http://schemas.microsoft.com/office/drawing/2014/main" id="{8693A201-BC6C-4AC7-965D-D9943795FD0E}"/>
                    </a:ext>
                  </a:extLst>
                </p:cNvPr>
                <p:cNvSpPr>
                  <a:spLocks noChangeArrowheads="1"/>
                </p:cNvSpPr>
                <p:nvPr/>
              </p:nvSpPr>
              <p:spPr bwMode="auto">
                <a:xfrm>
                  <a:off x="3521126"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3" name="Rectangle 137">
                  <a:extLst>
                    <a:ext uri="{FF2B5EF4-FFF2-40B4-BE49-F238E27FC236}">
                      <a16:creationId xmlns:a16="http://schemas.microsoft.com/office/drawing/2014/main" id="{A28C9A57-8273-4232-B6AB-558C75E34115}"/>
                    </a:ext>
                  </a:extLst>
                </p:cNvPr>
                <p:cNvSpPr>
                  <a:spLocks noChangeArrowheads="1"/>
                </p:cNvSpPr>
                <p:nvPr/>
              </p:nvSpPr>
              <p:spPr bwMode="auto">
                <a:xfrm>
                  <a:off x="3597761" y="6203054"/>
                  <a:ext cx="37938"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4" name="Rectangle 138">
                  <a:extLst>
                    <a:ext uri="{FF2B5EF4-FFF2-40B4-BE49-F238E27FC236}">
                      <a16:creationId xmlns:a16="http://schemas.microsoft.com/office/drawing/2014/main" id="{A996F078-0E7E-4AE2-907B-FF323EC9941E}"/>
                    </a:ext>
                  </a:extLst>
                </p:cNvPr>
                <p:cNvSpPr>
                  <a:spLocks noChangeArrowheads="1"/>
                </p:cNvSpPr>
                <p:nvPr/>
              </p:nvSpPr>
              <p:spPr bwMode="auto">
                <a:xfrm>
                  <a:off x="3675154" y="6203054"/>
                  <a:ext cx="37179"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5" name="Rectangle 139">
                  <a:extLst>
                    <a:ext uri="{FF2B5EF4-FFF2-40B4-BE49-F238E27FC236}">
                      <a16:creationId xmlns:a16="http://schemas.microsoft.com/office/drawing/2014/main" id="{522BC296-B8D6-4620-B468-F5A0CDB4689F}"/>
                    </a:ext>
                  </a:extLst>
                </p:cNvPr>
                <p:cNvSpPr>
                  <a:spLocks noChangeArrowheads="1"/>
                </p:cNvSpPr>
                <p:nvPr/>
              </p:nvSpPr>
              <p:spPr bwMode="auto">
                <a:xfrm>
                  <a:off x="3751789"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6" name="Rectangle 140">
                  <a:extLst>
                    <a:ext uri="{FF2B5EF4-FFF2-40B4-BE49-F238E27FC236}">
                      <a16:creationId xmlns:a16="http://schemas.microsoft.com/office/drawing/2014/main" id="{286101C7-3672-4A7B-B274-A3751DCA04DF}"/>
                    </a:ext>
                  </a:extLst>
                </p:cNvPr>
                <p:cNvSpPr>
                  <a:spLocks noChangeArrowheads="1"/>
                </p:cNvSpPr>
                <p:nvPr/>
              </p:nvSpPr>
              <p:spPr bwMode="auto">
                <a:xfrm>
                  <a:off x="3521126"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7" name="Rectangle 141">
                  <a:extLst>
                    <a:ext uri="{FF2B5EF4-FFF2-40B4-BE49-F238E27FC236}">
                      <a16:creationId xmlns:a16="http://schemas.microsoft.com/office/drawing/2014/main" id="{D04FD66A-3354-4DFF-AD9A-6AC42EBA9AAC}"/>
                    </a:ext>
                  </a:extLst>
                </p:cNvPr>
                <p:cNvSpPr>
                  <a:spLocks noChangeArrowheads="1"/>
                </p:cNvSpPr>
                <p:nvPr/>
              </p:nvSpPr>
              <p:spPr bwMode="auto">
                <a:xfrm>
                  <a:off x="3597761"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8" name="Rectangle 142">
                  <a:extLst>
                    <a:ext uri="{FF2B5EF4-FFF2-40B4-BE49-F238E27FC236}">
                      <a16:creationId xmlns:a16="http://schemas.microsoft.com/office/drawing/2014/main" id="{E779AF34-421C-4E62-B4E9-CCC2FAC5B15E}"/>
                    </a:ext>
                  </a:extLst>
                </p:cNvPr>
                <p:cNvSpPr>
                  <a:spLocks noChangeArrowheads="1"/>
                </p:cNvSpPr>
                <p:nvPr/>
              </p:nvSpPr>
              <p:spPr bwMode="auto">
                <a:xfrm>
                  <a:off x="3675154" y="6327231"/>
                  <a:ext cx="37179"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9" name="Rectangle 143">
                  <a:extLst>
                    <a:ext uri="{FF2B5EF4-FFF2-40B4-BE49-F238E27FC236}">
                      <a16:creationId xmlns:a16="http://schemas.microsoft.com/office/drawing/2014/main" id="{93EE2B9F-E192-43F8-882A-52D66BCF6A94}"/>
                    </a:ext>
                  </a:extLst>
                </p:cNvPr>
                <p:cNvSpPr>
                  <a:spLocks noChangeArrowheads="1"/>
                </p:cNvSpPr>
                <p:nvPr/>
              </p:nvSpPr>
              <p:spPr bwMode="auto">
                <a:xfrm>
                  <a:off x="3751789"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0" name="Rectangle 144">
                  <a:extLst>
                    <a:ext uri="{FF2B5EF4-FFF2-40B4-BE49-F238E27FC236}">
                      <a16:creationId xmlns:a16="http://schemas.microsoft.com/office/drawing/2014/main" id="{9B92D5FC-3630-4B8E-9FB4-DD96546E09A3}"/>
                    </a:ext>
                  </a:extLst>
                </p:cNvPr>
                <p:cNvSpPr>
                  <a:spLocks noChangeArrowheads="1"/>
                </p:cNvSpPr>
                <p:nvPr/>
              </p:nvSpPr>
              <p:spPr bwMode="auto">
                <a:xfrm>
                  <a:off x="3521126"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1" name="Rectangle 145">
                  <a:extLst>
                    <a:ext uri="{FF2B5EF4-FFF2-40B4-BE49-F238E27FC236}">
                      <a16:creationId xmlns:a16="http://schemas.microsoft.com/office/drawing/2014/main" id="{2ACE3730-0394-45F2-9CFB-EBCC3AD1C180}"/>
                    </a:ext>
                  </a:extLst>
                </p:cNvPr>
                <p:cNvSpPr>
                  <a:spLocks noChangeArrowheads="1"/>
                </p:cNvSpPr>
                <p:nvPr/>
              </p:nvSpPr>
              <p:spPr bwMode="auto">
                <a:xfrm>
                  <a:off x="3597761"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2" name="Rectangle 146">
                  <a:extLst>
                    <a:ext uri="{FF2B5EF4-FFF2-40B4-BE49-F238E27FC236}">
                      <a16:creationId xmlns:a16="http://schemas.microsoft.com/office/drawing/2014/main" id="{73C5BD7D-F406-489C-8C33-C27CE3F7D8E4}"/>
                    </a:ext>
                  </a:extLst>
                </p:cNvPr>
                <p:cNvSpPr>
                  <a:spLocks noChangeArrowheads="1"/>
                </p:cNvSpPr>
                <p:nvPr/>
              </p:nvSpPr>
              <p:spPr bwMode="auto">
                <a:xfrm>
                  <a:off x="3675154" y="6451407"/>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3" name="Rectangle 147">
                  <a:extLst>
                    <a:ext uri="{FF2B5EF4-FFF2-40B4-BE49-F238E27FC236}">
                      <a16:creationId xmlns:a16="http://schemas.microsoft.com/office/drawing/2014/main" id="{C7F18930-18A8-4AF1-9385-151153E55564}"/>
                    </a:ext>
                  </a:extLst>
                </p:cNvPr>
                <p:cNvSpPr>
                  <a:spLocks noChangeArrowheads="1"/>
                </p:cNvSpPr>
                <p:nvPr/>
              </p:nvSpPr>
              <p:spPr bwMode="auto">
                <a:xfrm>
                  <a:off x="3751789" y="6451407"/>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4" name="Rectangle 148">
                  <a:extLst>
                    <a:ext uri="{FF2B5EF4-FFF2-40B4-BE49-F238E27FC236}">
                      <a16:creationId xmlns:a16="http://schemas.microsoft.com/office/drawing/2014/main" id="{9AF2E327-B365-4129-977F-FA9AC504BF17}"/>
                    </a:ext>
                  </a:extLst>
                </p:cNvPr>
                <p:cNvSpPr>
                  <a:spLocks noChangeArrowheads="1"/>
                </p:cNvSpPr>
                <p:nvPr/>
              </p:nvSpPr>
              <p:spPr bwMode="auto">
                <a:xfrm>
                  <a:off x="3521126"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5" name="Rectangle 149">
                  <a:extLst>
                    <a:ext uri="{FF2B5EF4-FFF2-40B4-BE49-F238E27FC236}">
                      <a16:creationId xmlns:a16="http://schemas.microsoft.com/office/drawing/2014/main" id="{E7B1D2B6-3996-40D1-A506-8597E97A4B57}"/>
                    </a:ext>
                  </a:extLst>
                </p:cNvPr>
                <p:cNvSpPr>
                  <a:spLocks noChangeArrowheads="1"/>
                </p:cNvSpPr>
                <p:nvPr/>
              </p:nvSpPr>
              <p:spPr bwMode="auto">
                <a:xfrm>
                  <a:off x="3597761"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6" name="Rectangle 150">
                  <a:extLst>
                    <a:ext uri="{FF2B5EF4-FFF2-40B4-BE49-F238E27FC236}">
                      <a16:creationId xmlns:a16="http://schemas.microsoft.com/office/drawing/2014/main" id="{E3C14842-DAD8-40AB-A9A7-3431FF9C4C6D}"/>
                    </a:ext>
                  </a:extLst>
                </p:cNvPr>
                <p:cNvSpPr>
                  <a:spLocks noChangeArrowheads="1"/>
                </p:cNvSpPr>
                <p:nvPr/>
              </p:nvSpPr>
              <p:spPr bwMode="auto">
                <a:xfrm>
                  <a:off x="3675154" y="6575584"/>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7" name="Rectangle 151">
                  <a:extLst>
                    <a:ext uri="{FF2B5EF4-FFF2-40B4-BE49-F238E27FC236}">
                      <a16:creationId xmlns:a16="http://schemas.microsoft.com/office/drawing/2014/main" id="{D453941C-CFDF-4EE1-B7BA-DA678AF6F995}"/>
                    </a:ext>
                  </a:extLst>
                </p:cNvPr>
                <p:cNvSpPr>
                  <a:spLocks noChangeArrowheads="1"/>
                </p:cNvSpPr>
                <p:nvPr/>
              </p:nvSpPr>
              <p:spPr bwMode="auto">
                <a:xfrm>
                  <a:off x="3751789"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8" name="Rectangle 152">
                  <a:extLst>
                    <a:ext uri="{FF2B5EF4-FFF2-40B4-BE49-F238E27FC236}">
                      <a16:creationId xmlns:a16="http://schemas.microsoft.com/office/drawing/2014/main" id="{F2D50CAE-BF33-4DC6-9B34-82E46F166A8E}"/>
                    </a:ext>
                  </a:extLst>
                </p:cNvPr>
                <p:cNvSpPr>
                  <a:spLocks noChangeArrowheads="1"/>
                </p:cNvSpPr>
                <p:nvPr/>
              </p:nvSpPr>
              <p:spPr bwMode="auto">
                <a:xfrm>
                  <a:off x="3521126"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9" name="Rectangle 153">
                  <a:extLst>
                    <a:ext uri="{FF2B5EF4-FFF2-40B4-BE49-F238E27FC236}">
                      <a16:creationId xmlns:a16="http://schemas.microsoft.com/office/drawing/2014/main" id="{31B5DB61-FD56-43D1-AB7E-5113E6E76106}"/>
                    </a:ext>
                  </a:extLst>
                </p:cNvPr>
                <p:cNvSpPr>
                  <a:spLocks noChangeArrowheads="1"/>
                </p:cNvSpPr>
                <p:nvPr/>
              </p:nvSpPr>
              <p:spPr bwMode="auto">
                <a:xfrm>
                  <a:off x="3597761"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0" name="Rectangle 154">
                  <a:extLst>
                    <a:ext uri="{FF2B5EF4-FFF2-40B4-BE49-F238E27FC236}">
                      <a16:creationId xmlns:a16="http://schemas.microsoft.com/office/drawing/2014/main" id="{1DCD9FF6-D41E-4D2D-B96E-AD3BCF8E634C}"/>
                    </a:ext>
                  </a:extLst>
                </p:cNvPr>
                <p:cNvSpPr>
                  <a:spLocks noChangeArrowheads="1"/>
                </p:cNvSpPr>
                <p:nvPr/>
              </p:nvSpPr>
              <p:spPr bwMode="auto">
                <a:xfrm>
                  <a:off x="3675154" y="6699761"/>
                  <a:ext cx="37179"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1" name="Rectangle 155">
                  <a:extLst>
                    <a:ext uri="{FF2B5EF4-FFF2-40B4-BE49-F238E27FC236}">
                      <a16:creationId xmlns:a16="http://schemas.microsoft.com/office/drawing/2014/main" id="{81BAF637-4FE9-4429-BA98-DDDF1DAF860D}"/>
                    </a:ext>
                  </a:extLst>
                </p:cNvPr>
                <p:cNvSpPr>
                  <a:spLocks noChangeArrowheads="1"/>
                </p:cNvSpPr>
                <p:nvPr/>
              </p:nvSpPr>
              <p:spPr bwMode="auto">
                <a:xfrm>
                  <a:off x="3751789"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2" name="Rectangle 156">
                  <a:extLst>
                    <a:ext uri="{FF2B5EF4-FFF2-40B4-BE49-F238E27FC236}">
                      <a16:creationId xmlns:a16="http://schemas.microsoft.com/office/drawing/2014/main" id="{EA85030C-3DFE-451A-BFE5-5C4EC55E858B}"/>
                    </a:ext>
                  </a:extLst>
                </p:cNvPr>
                <p:cNvSpPr>
                  <a:spLocks noChangeArrowheads="1"/>
                </p:cNvSpPr>
                <p:nvPr/>
              </p:nvSpPr>
              <p:spPr bwMode="auto">
                <a:xfrm>
                  <a:off x="3521126"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3" name="Rectangle 157">
                  <a:extLst>
                    <a:ext uri="{FF2B5EF4-FFF2-40B4-BE49-F238E27FC236}">
                      <a16:creationId xmlns:a16="http://schemas.microsoft.com/office/drawing/2014/main" id="{E50D3719-901F-40BA-BEAF-705D44DF255E}"/>
                    </a:ext>
                  </a:extLst>
                </p:cNvPr>
                <p:cNvSpPr>
                  <a:spLocks noChangeArrowheads="1"/>
                </p:cNvSpPr>
                <p:nvPr/>
              </p:nvSpPr>
              <p:spPr bwMode="auto">
                <a:xfrm>
                  <a:off x="3597761"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4" name="Rectangle 158">
                  <a:extLst>
                    <a:ext uri="{FF2B5EF4-FFF2-40B4-BE49-F238E27FC236}">
                      <a16:creationId xmlns:a16="http://schemas.microsoft.com/office/drawing/2014/main" id="{67B98033-4C0F-4438-8FC8-F88A48D05DFC}"/>
                    </a:ext>
                  </a:extLst>
                </p:cNvPr>
                <p:cNvSpPr>
                  <a:spLocks noChangeArrowheads="1"/>
                </p:cNvSpPr>
                <p:nvPr/>
              </p:nvSpPr>
              <p:spPr bwMode="auto">
                <a:xfrm>
                  <a:off x="3675154" y="6822394"/>
                  <a:ext cx="37179"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5" name="Rectangle 159">
                  <a:extLst>
                    <a:ext uri="{FF2B5EF4-FFF2-40B4-BE49-F238E27FC236}">
                      <a16:creationId xmlns:a16="http://schemas.microsoft.com/office/drawing/2014/main" id="{C00FDD23-8E0C-46A6-AB00-E9DA549F8D96}"/>
                    </a:ext>
                  </a:extLst>
                </p:cNvPr>
                <p:cNvSpPr>
                  <a:spLocks noChangeArrowheads="1"/>
                </p:cNvSpPr>
                <p:nvPr/>
              </p:nvSpPr>
              <p:spPr bwMode="auto">
                <a:xfrm>
                  <a:off x="3751789"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30" name="Rectangle 165">
                <a:extLst>
                  <a:ext uri="{FF2B5EF4-FFF2-40B4-BE49-F238E27FC236}">
                    <a16:creationId xmlns:a16="http://schemas.microsoft.com/office/drawing/2014/main" id="{CB6A306C-3FD2-4696-AD03-6C11164A6DCA}"/>
                  </a:ext>
                </a:extLst>
              </p:cNvPr>
              <p:cNvSpPr>
                <a:spLocks noChangeArrowheads="1"/>
              </p:cNvSpPr>
              <p:nvPr/>
            </p:nvSpPr>
            <p:spPr bwMode="auto">
              <a:xfrm>
                <a:off x="5405877" y="6269474"/>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1" name="Rectangle 166">
                <a:extLst>
                  <a:ext uri="{FF2B5EF4-FFF2-40B4-BE49-F238E27FC236}">
                    <a16:creationId xmlns:a16="http://schemas.microsoft.com/office/drawing/2014/main" id="{24A4CCF2-F03E-45B7-99ED-0D5E3C30E387}"/>
                  </a:ext>
                </a:extLst>
              </p:cNvPr>
              <p:cNvSpPr>
                <a:spLocks noChangeArrowheads="1"/>
              </p:cNvSpPr>
              <p:nvPr/>
            </p:nvSpPr>
            <p:spPr bwMode="auto">
              <a:xfrm>
                <a:off x="5405877" y="6375579"/>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2" name="Rectangle 167">
                <a:extLst>
                  <a:ext uri="{FF2B5EF4-FFF2-40B4-BE49-F238E27FC236}">
                    <a16:creationId xmlns:a16="http://schemas.microsoft.com/office/drawing/2014/main" id="{C10D5C9B-A61C-47FA-9EA2-7BA6B37BDCA4}"/>
                  </a:ext>
                </a:extLst>
              </p:cNvPr>
              <p:cNvSpPr>
                <a:spLocks noChangeArrowheads="1"/>
              </p:cNvSpPr>
              <p:nvPr/>
            </p:nvSpPr>
            <p:spPr bwMode="auto">
              <a:xfrm>
                <a:off x="5405877" y="6481683"/>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3" name="Rectangle 168">
                <a:extLst>
                  <a:ext uri="{FF2B5EF4-FFF2-40B4-BE49-F238E27FC236}">
                    <a16:creationId xmlns:a16="http://schemas.microsoft.com/office/drawing/2014/main" id="{FB8C98B2-6936-4390-B634-7D11253162A7}"/>
                  </a:ext>
                </a:extLst>
              </p:cNvPr>
              <p:cNvSpPr>
                <a:spLocks noChangeArrowheads="1"/>
              </p:cNvSpPr>
              <p:nvPr/>
            </p:nvSpPr>
            <p:spPr bwMode="auto">
              <a:xfrm>
                <a:off x="5405877" y="6587787"/>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4" name="Rectangle 169">
                <a:extLst>
                  <a:ext uri="{FF2B5EF4-FFF2-40B4-BE49-F238E27FC236}">
                    <a16:creationId xmlns:a16="http://schemas.microsoft.com/office/drawing/2014/main" id="{8C145C36-FF2F-46F3-B14C-D037B550D4D1}"/>
                  </a:ext>
                </a:extLst>
              </p:cNvPr>
              <p:cNvSpPr>
                <a:spLocks noChangeArrowheads="1"/>
              </p:cNvSpPr>
              <p:nvPr/>
            </p:nvSpPr>
            <p:spPr bwMode="auto">
              <a:xfrm>
                <a:off x="5405877" y="6693892"/>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5" name="Rectangle 170">
                <a:extLst>
                  <a:ext uri="{FF2B5EF4-FFF2-40B4-BE49-F238E27FC236}">
                    <a16:creationId xmlns:a16="http://schemas.microsoft.com/office/drawing/2014/main" id="{E3068DE1-A3B1-4918-935D-9809FA71CEBF}"/>
                  </a:ext>
                </a:extLst>
              </p:cNvPr>
              <p:cNvSpPr>
                <a:spLocks noChangeArrowheads="1"/>
              </p:cNvSpPr>
              <p:nvPr/>
            </p:nvSpPr>
            <p:spPr bwMode="auto">
              <a:xfrm>
                <a:off x="5405877" y="6799995"/>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6" name="Rectangle 171">
                <a:extLst>
                  <a:ext uri="{FF2B5EF4-FFF2-40B4-BE49-F238E27FC236}">
                    <a16:creationId xmlns:a16="http://schemas.microsoft.com/office/drawing/2014/main" id="{14E1EC68-3143-4CE4-80E9-02877895B987}"/>
                  </a:ext>
                </a:extLst>
              </p:cNvPr>
              <p:cNvSpPr>
                <a:spLocks noChangeArrowheads="1"/>
              </p:cNvSpPr>
              <p:nvPr/>
            </p:nvSpPr>
            <p:spPr bwMode="auto">
              <a:xfrm>
                <a:off x="5405877" y="6904123"/>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37" name="Group 136">
                <a:extLst>
                  <a:ext uri="{FF2B5EF4-FFF2-40B4-BE49-F238E27FC236}">
                    <a16:creationId xmlns:a16="http://schemas.microsoft.com/office/drawing/2014/main" id="{62644EE4-40CC-4AB2-B568-3E56D5722DF2}"/>
                  </a:ext>
                </a:extLst>
              </p:cNvPr>
              <p:cNvGrpSpPr/>
              <p:nvPr/>
            </p:nvGrpSpPr>
            <p:grpSpPr>
              <a:xfrm>
                <a:off x="4205162" y="5629668"/>
                <a:ext cx="323846" cy="1364857"/>
                <a:chOff x="8652616" y="4728361"/>
                <a:chExt cx="534926" cy="2254461"/>
              </a:xfrm>
            </p:grpSpPr>
            <p:sp>
              <p:nvSpPr>
                <p:cNvPr id="138" name="Line 172">
                  <a:extLst>
                    <a:ext uri="{FF2B5EF4-FFF2-40B4-BE49-F238E27FC236}">
                      <a16:creationId xmlns:a16="http://schemas.microsoft.com/office/drawing/2014/main" id="{C5FC578E-986B-49E8-9E9D-0FD06277F567}"/>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9" name="Line 173">
                  <a:extLst>
                    <a:ext uri="{FF2B5EF4-FFF2-40B4-BE49-F238E27FC236}">
                      <a16:creationId xmlns:a16="http://schemas.microsoft.com/office/drawing/2014/main" id="{29D299C8-1317-4AC8-A04F-585CF38784BF}"/>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0" name="Rectangle 174">
                  <a:extLst>
                    <a:ext uri="{FF2B5EF4-FFF2-40B4-BE49-F238E27FC236}">
                      <a16:creationId xmlns:a16="http://schemas.microsoft.com/office/drawing/2014/main" id="{877C15E7-2898-42F0-BA86-ADEF6CCD40AB}"/>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1" name="Rectangle 175">
                  <a:extLst>
                    <a:ext uri="{FF2B5EF4-FFF2-40B4-BE49-F238E27FC236}">
                      <a16:creationId xmlns:a16="http://schemas.microsoft.com/office/drawing/2014/main" id="{D4BA6E39-1AC6-4636-AFB0-165FB0FCA50F}"/>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15" name="Rectangle 237">
              <a:extLst>
                <a:ext uri="{FF2B5EF4-FFF2-40B4-BE49-F238E27FC236}">
                  <a16:creationId xmlns:a16="http://schemas.microsoft.com/office/drawing/2014/main" id="{DB56D75F-3CC8-439D-902C-D19C1FE1F824}"/>
                </a:ext>
              </a:extLst>
            </p:cNvPr>
            <p:cNvSpPr>
              <a:spLocks noChangeArrowheads="1"/>
            </p:cNvSpPr>
            <p:nvPr/>
          </p:nvSpPr>
          <p:spPr bwMode="auto">
            <a:xfrm>
              <a:off x="0" y="6884987"/>
              <a:ext cx="12436475" cy="109538"/>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 name="Rectangle 15">
              <a:extLst>
                <a:ext uri="{FF2B5EF4-FFF2-40B4-BE49-F238E27FC236}">
                  <a16:creationId xmlns:a16="http://schemas.microsoft.com/office/drawing/2014/main" id="{08DF0D67-6CAC-4921-A678-311D5DC748A9}"/>
                </a:ext>
              </a:extLst>
            </p:cNvPr>
            <p:cNvSpPr/>
            <p:nvPr/>
          </p:nvSpPr>
          <p:spPr bwMode="auto">
            <a:xfrm>
              <a:off x="11530326" y="50642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B833186F-284C-415B-888A-F14F9519CE3D}"/>
                </a:ext>
              </a:extLst>
            </p:cNvPr>
            <p:cNvSpPr/>
            <p:nvPr/>
          </p:nvSpPr>
          <p:spPr bwMode="auto">
            <a:xfrm>
              <a:off x="11530326" y="52071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44453EA5-00F5-474D-B199-5E421D4270BD}"/>
                </a:ext>
              </a:extLst>
            </p:cNvPr>
            <p:cNvSpPr/>
            <p:nvPr/>
          </p:nvSpPr>
          <p:spPr bwMode="auto">
            <a:xfrm>
              <a:off x="11530326" y="535004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56D051F8-63A1-4D0B-879F-0491EFCEB580}"/>
                </a:ext>
              </a:extLst>
            </p:cNvPr>
            <p:cNvSpPr/>
            <p:nvPr/>
          </p:nvSpPr>
          <p:spPr bwMode="auto">
            <a:xfrm>
              <a:off x="11530326" y="549291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9BD009CF-1D16-4043-BA9B-5C2661189D2C}"/>
                </a:ext>
              </a:extLst>
            </p:cNvPr>
            <p:cNvSpPr/>
            <p:nvPr/>
          </p:nvSpPr>
          <p:spPr bwMode="auto">
            <a:xfrm>
              <a:off x="11530326" y="56357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042A3357-69B5-4639-80EF-F52EDBC413A5}"/>
                </a:ext>
              </a:extLst>
            </p:cNvPr>
            <p:cNvSpPr/>
            <p:nvPr/>
          </p:nvSpPr>
          <p:spPr bwMode="auto">
            <a:xfrm>
              <a:off x="11530326" y="57786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7352485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648"/>
          </a:xfrm>
        </p:spPr>
        <p:txBody>
          <a:bodyPr wrap="square">
            <a:spAutoFit/>
          </a:bodyPr>
          <a:lstStyle>
            <a:lvl1pPr marL="0" indent="0">
              <a:buNone/>
              <a:defRPr/>
            </a:lvl1pPr>
            <a:lvl2pPr marL="228310" indent="0">
              <a:buNone/>
              <a:defRPr/>
            </a:lvl2pPr>
            <a:lvl3pPr marL="456619" indent="0">
              <a:buNone/>
              <a:defRPr/>
            </a:lvl3pPr>
            <a:lvl4pPr marL="684929" indent="0">
              <a:buNone/>
              <a:defRPr/>
            </a:lvl4pPr>
            <a:lvl5pPr marL="9132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66401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38455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797" b="0">
                <a:latin typeface="Segoe UI Semilight" panose="020B0402040204020203" pitchFamily="34" charset="0"/>
                <a:cs typeface="Segoe UI Semilight" panose="020B0402040204020203" pitchFamily="34" charset="0"/>
              </a:defRPr>
            </a:lvl1pPr>
            <a:lvl2pPr marL="255263" indent="0">
              <a:buFont typeface="Wingdings" panose="05000000000000000000" pitchFamily="2" charset="2"/>
              <a:buNone/>
              <a:defRPr sz="1998" b="0"/>
            </a:lvl2pPr>
            <a:lvl3pPr marL="450277" indent="0">
              <a:buFont typeface="Wingdings" panose="05000000000000000000" pitchFamily="2" charset="2"/>
              <a:buNone/>
              <a:tabLst/>
              <a:defRPr sz="1598" b="0"/>
            </a:lvl3pPr>
            <a:lvl4pPr marL="651633" indent="0">
              <a:buFont typeface="Wingdings" panose="05000000000000000000" pitchFamily="2" charset="2"/>
              <a:buNone/>
              <a:defRPr sz="1398" b="0"/>
            </a:lvl4pPr>
            <a:lvl5pPr marL="852990" indent="0">
              <a:buFont typeface="Wingdings" panose="05000000000000000000" pitchFamily="2" charset="2"/>
              <a:buNone/>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797" b="0">
                <a:latin typeface="Segoe UI Semilight" panose="020B0402040204020203" pitchFamily="34" charset="0"/>
                <a:cs typeface="Segoe UI Semilight" panose="020B0402040204020203" pitchFamily="34" charset="0"/>
              </a:defRPr>
            </a:lvl1pPr>
            <a:lvl2pPr marL="255263" indent="0">
              <a:buFont typeface="Wingdings" panose="05000000000000000000" pitchFamily="2" charset="2"/>
              <a:buNone/>
              <a:defRPr sz="1998" b="0"/>
            </a:lvl2pPr>
            <a:lvl3pPr marL="450277" indent="0">
              <a:buFont typeface="Wingdings" panose="05000000000000000000" pitchFamily="2" charset="2"/>
              <a:buNone/>
              <a:tabLst/>
              <a:defRPr sz="1598" b="0"/>
            </a:lvl3pPr>
            <a:lvl4pPr marL="651633" indent="0">
              <a:buFont typeface="Wingdings" panose="05000000000000000000" pitchFamily="2" charset="2"/>
              <a:buNone/>
              <a:defRPr sz="1398" b="0"/>
            </a:lvl4pPr>
            <a:lvl5pPr marL="852990" indent="0">
              <a:buFont typeface="Wingdings" panose="05000000000000000000" pitchFamily="2" charset="2"/>
              <a:buNone/>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01037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2"/>
            <a:ext cx="5212080" cy="1649682"/>
          </a:xfrm>
        </p:spPr>
        <p:txBody>
          <a:bodyPr wrap="square">
            <a:spAutoFit/>
          </a:bodyPr>
          <a:lstStyle>
            <a:lvl1pPr marL="231480" indent="-231480">
              <a:spcBef>
                <a:spcPts val="1222"/>
              </a:spcBef>
              <a:buClr>
                <a:schemeClr val="tx1"/>
              </a:buClr>
              <a:buFont typeface="Wingdings" panose="05000000000000000000" pitchFamily="2" charset="2"/>
              <a:buChar char=""/>
              <a:defRPr sz="2797" b="0">
                <a:latin typeface="Segoe UI Semilight" panose="020B0402040204020203" pitchFamily="34" charset="0"/>
                <a:cs typeface="Segoe UI Semilight" panose="020B0402040204020203" pitchFamily="34" charset="0"/>
              </a:defRPr>
            </a:lvl1pPr>
            <a:lvl2pPr marL="426495" indent="-171232">
              <a:buFont typeface="Wingdings" panose="05000000000000000000" pitchFamily="2" charset="2"/>
              <a:buChar char=""/>
              <a:defRPr sz="1998" b="0"/>
            </a:lvl2pPr>
            <a:lvl3pPr marL="638951" indent="-188673">
              <a:buFont typeface="Wingdings" panose="05000000000000000000" pitchFamily="2" charset="2"/>
              <a:buChar char=""/>
              <a:tabLst/>
              <a:defRPr sz="1598" b="0"/>
            </a:lvl3pPr>
            <a:lvl4pPr marL="827622" indent="-175989">
              <a:buFont typeface="Wingdings" panose="05000000000000000000" pitchFamily="2" charset="2"/>
              <a:buChar char=""/>
              <a:defRPr sz="1398" b="0"/>
            </a:lvl4pPr>
            <a:lvl5pPr marL="1022637" indent="-169647">
              <a:buFont typeface="Wingdings" panose="05000000000000000000" pitchFamily="2" charset="2"/>
              <a:buChar char=""/>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2"/>
            <a:ext cx="5212080" cy="1649682"/>
          </a:xfrm>
        </p:spPr>
        <p:txBody>
          <a:bodyPr wrap="square">
            <a:spAutoFit/>
          </a:bodyPr>
          <a:lstStyle>
            <a:lvl1pPr marL="231480" indent="-231480">
              <a:spcBef>
                <a:spcPts val="1222"/>
              </a:spcBef>
              <a:buClr>
                <a:schemeClr val="tx1"/>
              </a:buClr>
              <a:buFont typeface="Wingdings" panose="05000000000000000000" pitchFamily="2" charset="2"/>
              <a:buChar char=""/>
              <a:defRPr sz="2797" b="0">
                <a:latin typeface="Segoe UI Semilight" panose="020B0402040204020203" pitchFamily="34" charset="0"/>
                <a:cs typeface="Segoe UI Semilight" panose="020B0402040204020203" pitchFamily="34" charset="0"/>
              </a:defRPr>
            </a:lvl1pPr>
            <a:lvl2pPr marL="426495" indent="-171232">
              <a:buFont typeface="Wingdings" panose="05000000000000000000" pitchFamily="2" charset="2"/>
              <a:buChar char=""/>
              <a:defRPr sz="1998" b="0"/>
            </a:lvl2pPr>
            <a:lvl3pPr marL="638951" indent="-188673">
              <a:buFont typeface="Wingdings" panose="05000000000000000000" pitchFamily="2" charset="2"/>
              <a:buChar char=""/>
              <a:tabLst/>
              <a:defRPr sz="1598" b="0"/>
            </a:lvl3pPr>
            <a:lvl4pPr marL="827622" indent="-175989">
              <a:buFont typeface="Wingdings" panose="05000000000000000000" pitchFamily="2" charset="2"/>
              <a:buChar char=""/>
              <a:defRPr sz="1398" b="0"/>
            </a:lvl4pPr>
            <a:lvl5pPr marL="1022637" indent="-169647">
              <a:buFont typeface="Wingdings" panose="05000000000000000000" pitchFamily="2" charset="2"/>
              <a:buChar char=""/>
              <a:tabLst/>
              <a:defRPr sz="13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29875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0136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0461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1"/>
            <a:ext cx="4161981" cy="1107996"/>
          </a:xfrm>
        </p:spPr>
        <p:txBody>
          <a:bodyPr wrap="square" rIns="0" anchor="b">
            <a:spAutoFit/>
          </a:bodyPr>
          <a:lstStyle>
            <a:lvl1pPr>
              <a:lnSpc>
                <a:spcPct val="100000"/>
              </a:lnSpc>
              <a:defRPr sz="3596"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98">
                <a:latin typeface="+mn-lt"/>
              </a:defRPr>
            </a:lvl1pPr>
            <a:lvl2pPr marL="228310" indent="0">
              <a:buNone/>
              <a:defRPr/>
            </a:lvl2pPr>
            <a:lvl3pPr marL="456619" indent="0">
              <a:buNone/>
              <a:defRPr/>
            </a:lvl3pPr>
            <a:lvl4pPr marL="661147" indent="0">
              <a:buNone/>
              <a:defRPr/>
            </a:lvl4pPr>
            <a:lvl5pPr marL="85457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598"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761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914573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3"/>
            <a:ext cx="4161981" cy="1107996"/>
          </a:xfrm>
        </p:spPr>
        <p:txBody>
          <a:bodyPr wrap="square" rIns="0" anchor="ctr" anchorCtr="0">
            <a:spAutoFit/>
          </a:bodyPr>
          <a:lstStyle>
            <a:lvl1pPr>
              <a:lnSpc>
                <a:spcPct val="100000"/>
              </a:lnSpc>
              <a:defRPr sz="3596"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598"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761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132927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8"/>
            <a:ext cx="4160520" cy="738664"/>
          </a:xfrm>
        </p:spPr>
        <p:txBody>
          <a:bodyPr wrap="square" anchor="t">
            <a:spAutoFit/>
          </a:bodyPr>
          <a:lstStyle>
            <a:lvl1pPr>
              <a:lnSpc>
                <a:spcPct val="100000"/>
              </a:lnSpc>
              <a:defRPr sz="2397"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598"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761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6162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3223"/>
            <a:ext cx="6126480" cy="498598"/>
          </a:xfrm>
          <a:noFill/>
        </p:spPr>
        <p:txBody>
          <a:bodyPr wrap="square" lIns="0" tIns="0" rIns="0" bIns="0" anchor="b"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8"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8"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21"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2344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6126480" cy="498598"/>
          </a:xfrm>
          <a:noFill/>
        </p:spPr>
        <p:txBody>
          <a:bodyPr lIns="0" tIns="0" rIns="0" bIns="0" anchor="t"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21"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03690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44972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1558" rtl="0" eaLnBrk="1" latinLnBrk="0" hangingPunct="1">
              <a:lnSpc>
                <a:spcPct val="90000"/>
              </a:lnSpc>
              <a:spcBef>
                <a:spcPct val="0"/>
              </a:spcBef>
              <a:buNone/>
              <a:defRPr lang="en-US" sz="3596"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5202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0020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76809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62564"/>
            <a:ext cx="11022584" cy="2116990"/>
          </a:xfrm>
          <a:prstGeom prst="rect">
            <a:avLst/>
          </a:prstGeom>
          <a:noFill/>
        </p:spPr>
        <p:txBody>
          <a:bodyPr wrap="square" lIns="182647" tIns="146117" rIns="182647" bIns="146117" rtlCol="0" anchor="ctr">
            <a:spAutoFit/>
          </a:bodyPr>
          <a:lstStyle/>
          <a:p>
            <a:pPr algn="ctr">
              <a:lnSpc>
                <a:spcPct val="90000"/>
              </a:lnSpc>
              <a:spcBef>
                <a:spcPts val="1199"/>
              </a:spcBef>
              <a:spcAft>
                <a:spcPts val="599"/>
              </a:spcAft>
            </a:pPr>
            <a:r>
              <a:rPr lang="en-US" sz="1998">
                <a:gradFill>
                  <a:gsLst>
                    <a:gs pos="2917">
                      <a:schemeClr val="tx1"/>
                    </a:gs>
                    <a:gs pos="30000">
                      <a:schemeClr val="tx1"/>
                    </a:gs>
                  </a:gsLst>
                  <a:lin ang="5400000" scaled="0"/>
                </a:gradFill>
              </a:rPr>
              <a:t>Microsoft Ready content is </a:t>
            </a:r>
            <a:r>
              <a:rPr lang="en-US" sz="1998"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1998"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8">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1998"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8">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1998">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563" rIns="0" bIns="46563" numCol="1" rtlCol="0" anchor="ctr" anchorCtr="0" compatLnSpc="1">
            <a:prstTxWarp prst="textNoShape">
              <a:avLst/>
            </a:prstTxWarp>
          </a:bodyPr>
          <a:lstStyle/>
          <a:p>
            <a:pPr marL="0" marR="0" lvl="0" indent="0" algn="ctr" defTabSz="930930" rtl="0" eaLnBrk="1" fontAlgn="base" latinLnBrk="0" hangingPunct="1">
              <a:lnSpc>
                <a:spcPct val="100000"/>
              </a:lnSpc>
              <a:spcBef>
                <a:spcPct val="0"/>
              </a:spcBef>
              <a:spcAft>
                <a:spcPct val="0"/>
              </a:spcAft>
              <a:buClrTx/>
              <a:buSzTx/>
              <a:buFontTx/>
              <a:buNone/>
              <a:tabLst/>
              <a:defRPr/>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563" rIns="0" bIns="46563" numCol="1" rtlCol="0" anchor="ctr" anchorCtr="0" compatLnSpc="1">
            <a:prstTxWarp prst="textNoShape">
              <a:avLst/>
            </a:prstTxWarp>
          </a:bodyPr>
          <a:lstStyle/>
          <a:p>
            <a:pPr marR="0" lvl="0" indent="0" algn="ctr" defTabSz="930930" fontAlgn="base">
              <a:lnSpc>
                <a:spcPct val="100000"/>
              </a:lnSpc>
              <a:spcBef>
                <a:spcPct val="0"/>
              </a:spcBef>
              <a:spcAft>
                <a:spcPct val="0"/>
              </a:spcAft>
              <a:buClrTx/>
              <a:buSzTx/>
              <a:buFontTx/>
              <a:buNone/>
              <a:tabLst/>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563" rIns="0" bIns="46563" numCol="1" rtlCol="0" anchor="ctr" anchorCtr="0" compatLnSpc="1">
            <a:prstTxWarp prst="textNoShape">
              <a:avLst/>
            </a:prstTxWarp>
          </a:bodyPr>
          <a:lstStyle/>
          <a:p>
            <a:pPr marR="0" lvl="0" indent="0" algn="ctr" defTabSz="930930" fontAlgn="base">
              <a:lnSpc>
                <a:spcPct val="100000"/>
              </a:lnSpc>
              <a:spcBef>
                <a:spcPct val="0"/>
              </a:spcBef>
              <a:spcAft>
                <a:spcPct val="0"/>
              </a:spcAft>
              <a:buClrTx/>
              <a:buSzTx/>
              <a:buFontTx/>
              <a:buNone/>
              <a:tabLst/>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8" y="2286842"/>
            <a:ext cx="1150309" cy="610595"/>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8"/>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798"/>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8"/>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3239" fontAlgn="auto">
                <a:lnSpc>
                  <a:spcPct val="100000"/>
                </a:lnSpc>
                <a:spcBef>
                  <a:spcPts val="0"/>
                </a:spcBef>
                <a:spcAft>
                  <a:spcPts val="0"/>
                </a:spcAft>
                <a:buClrTx/>
                <a:buSzTx/>
                <a:buFontTx/>
                <a:buNone/>
                <a:tabLst/>
              </a:pPr>
              <a:endParaRPr kumimoji="0" lang="en-US" sz="1798"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80" y="2298248"/>
            <a:ext cx="718204" cy="544548"/>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3239"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3287207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4"/>
          </a:xfrm>
        </p:spPr>
        <p:txBody>
          <a:bodyPr/>
          <a:lstStyle>
            <a:lvl1pPr marL="0" indent="0">
              <a:buNone/>
              <a:defRPr sz="27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113" indent="0">
              <a:buNone/>
              <a:defRPr sz="23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3865"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528"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49662"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77682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445"/>
            <a:ext cx="4482124" cy="10759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106" eaLnBrk="0" hangingPunct="0"/>
            <a:r>
              <a:rPr lang="en-US" sz="699">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89"/>
            <a:ext cx="1366245" cy="292608"/>
          </a:xfrm>
          <a:prstGeom prst="rect">
            <a:avLst/>
          </a:prstGeom>
        </p:spPr>
      </p:pic>
    </p:spTree>
    <p:extLst>
      <p:ext uri="{BB962C8B-B14F-4D97-AF65-F5344CB8AC3E}">
        <p14:creationId xmlns:p14="http://schemas.microsoft.com/office/powerpoint/2010/main" val="2972716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8" cy="2215991"/>
          </a:xfrm>
        </p:spPr>
        <p:txBody>
          <a:bodyPr>
            <a:spAutoFit/>
          </a:bodyPr>
          <a:lstStyle>
            <a:lvl1pPr>
              <a:defRPr sz="3596">
                <a:latin typeface="+mn-lt"/>
              </a:defRPr>
            </a:lvl1pPr>
            <a:lvl2pPr>
              <a:defRPr sz="2797">
                <a:latin typeface="+mn-lt"/>
              </a:defRPr>
            </a:lvl2pPr>
            <a:lvl3pPr>
              <a:defRPr sz="2397">
                <a:latin typeface="+mn-lt"/>
              </a:defRPr>
            </a:lvl3pPr>
            <a:lvl4pPr>
              <a:defRPr sz="1998">
                <a:latin typeface="+mn-lt"/>
              </a:defRPr>
            </a:lvl4pPr>
            <a:lvl5pPr>
              <a:defRPr sz="1798">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76794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3059668"/>
            <a:ext cx="11653523" cy="738664"/>
          </a:xfrm>
          <a:noFill/>
        </p:spPr>
        <p:txBody>
          <a:bodyPr tIns="91440" bIns="91440" anchor="t" anchorCtr="0">
            <a:spAutoFit/>
          </a:bodyPr>
          <a:lstStyle>
            <a:lvl1pPr>
              <a:defRPr sz="359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6650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5243BA-4CDA-48A3-B6F7-D9E481385B88}"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68E18-4A43-4C91-A3E0-14013DC4BC4C}" type="slidenum">
              <a:rPr lang="en-US" smtClean="0"/>
              <a:t>‹#›</a:t>
            </a:fld>
            <a:endParaRPr lang="en-US"/>
          </a:p>
        </p:txBody>
      </p:sp>
    </p:spTree>
    <p:extLst>
      <p:ext uri="{BB962C8B-B14F-4D97-AF65-F5344CB8AC3E}">
        <p14:creationId xmlns:p14="http://schemas.microsoft.com/office/powerpoint/2010/main" val="38760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784463"/>
          </a:xfrm>
        </p:spPr>
        <p:txBody>
          <a:bodyPr wrap="square">
            <a:spAutoFit/>
          </a:bodyPr>
          <a:lstStyle>
            <a:lvl1pPr marL="0" indent="0">
              <a:spcBef>
                <a:spcPts val="1199"/>
              </a:spcBef>
              <a:buClr>
                <a:schemeClr val="tx1"/>
              </a:buClr>
              <a:buFont typeface="Wingdings" pitchFamily="2" charset="2"/>
              <a:buNone/>
              <a:defRPr sz="3525"/>
            </a:lvl1pPr>
            <a:lvl2pPr marL="0" indent="0">
              <a:buNone/>
              <a:defRPr sz="1959"/>
            </a:lvl2pPr>
            <a:lvl3pPr marL="226944" indent="0">
              <a:buNone/>
              <a:tabLst/>
              <a:defRPr sz="1959"/>
            </a:lvl3pPr>
            <a:lvl4pPr marL="450779" indent="0">
              <a:buNone/>
              <a:defRPr/>
            </a:lvl4pPr>
            <a:lvl5pPr marL="6715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7"/>
            <a:ext cx="5378548" cy="1784463"/>
          </a:xfrm>
        </p:spPr>
        <p:txBody>
          <a:bodyPr wrap="square">
            <a:spAutoFit/>
          </a:bodyPr>
          <a:lstStyle>
            <a:lvl1pPr marL="0" indent="0">
              <a:spcBef>
                <a:spcPts val="1199"/>
              </a:spcBef>
              <a:buClr>
                <a:schemeClr val="tx1"/>
              </a:buClr>
              <a:buFont typeface="Wingdings" pitchFamily="2" charset="2"/>
              <a:buNone/>
              <a:defRPr sz="3525"/>
            </a:lvl1pPr>
            <a:lvl2pPr marL="0" indent="0">
              <a:buNone/>
              <a:defRPr sz="1959"/>
            </a:lvl2pPr>
            <a:lvl3pPr marL="226944" indent="0">
              <a:buNone/>
              <a:tabLst/>
              <a:defRPr sz="1959"/>
            </a:lvl3pPr>
            <a:lvl4pPr marL="450779" indent="0">
              <a:buNone/>
              <a:defRPr/>
            </a:lvl4pPr>
            <a:lvl5pPr marL="6715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85738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2" y="585789"/>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2" y="4218496"/>
            <a:ext cx="1849865" cy="614912"/>
          </a:xfrm>
          <a:prstGeom prst="rect">
            <a:avLst/>
          </a:prstGeom>
          <a:noFill/>
        </p:spPr>
        <p:txBody>
          <a:bodyPr wrap="none" lIns="0" tIns="0" rIns="0" bIns="0" rtlCol="0">
            <a:spAutoFit/>
          </a:bodyPr>
          <a:lstStyle/>
          <a:p>
            <a:pPr algn="l"/>
            <a:r>
              <a:rPr lang="en-US" sz="1998">
                <a:gradFill>
                  <a:gsLst>
                    <a:gs pos="80176">
                      <a:schemeClr val="tx1"/>
                    </a:gs>
                    <a:gs pos="68282">
                      <a:schemeClr val="tx1"/>
                    </a:gs>
                  </a:gsLst>
                  <a:lin ang="5400000" scaled="0"/>
                </a:gradFill>
              </a:rPr>
              <a:t>July 18–20, 2018</a:t>
            </a:r>
          </a:p>
          <a:p>
            <a:pPr algn="l"/>
            <a:r>
              <a:rPr lang="en-US" sz="1998">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21"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1" y="2322537"/>
            <a:ext cx="3012187" cy="1524595"/>
          </a:xfrm>
          <a:prstGeom prst="rect">
            <a:avLst/>
          </a:prstGeom>
        </p:spPr>
      </p:pic>
    </p:spTree>
    <p:extLst>
      <p:ext uri="{BB962C8B-B14F-4D97-AF65-F5344CB8AC3E}">
        <p14:creationId xmlns:p14="http://schemas.microsoft.com/office/powerpoint/2010/main" val="3863152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2" y="4219065"/>
            <a:ext cx="1849865" cy="614912"/>
          </a:xfrm>
          <a:prstGeom prst="rect">
            <a:avLst/>
          </a:prstGeom>
          <a:noFill/>
        </p:spPr>
        <p:txBody>
          <a:bodyPr wrap="none" lIns="0" tIns="0" rIns="0" bIns="0" rtlCol="0">
            <a:spAutoFit/>
          </a:bodyPr>
          <a:lstStyle/>
          <a:p>
            <a:pPr algn="l"/>
            <a:r>
              <a:rPr lang="en-US" sz="1998">
                <a:gradFill>
                  <a:gsLst>
                    <a:gs pos="82234">
                      <a:schemeClr val="accent2"/>
                    </a:gs>
                    <a:gs pos="68282">
                      <a:schemeClr val="accent2"/>
                    </a:gs>
                  </a:gsLst>
                  <a:lin ang="5400000" scaled="0"/>
                </a:gradFill>
              </a:rPr>
              <a:t>July 18–20, 2018</a:t>
            </a:r>
          </a:p>
          <a:p>
            <a:pPr algn="l"/>
            <a:r>
              <a:rPr lang="en-US" sz="1998">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1" y="2322537"/>
            <a:ext cx="3012188" cy="1524595"/>
          </a:xfrm>
          <a:prstGeom prst="rect">
            <a:avLst/>
          </a:prstGeom>
        </p:spPr>
      </p:pic>
    </p:spTree>
    <p:extLst>
      <p:ext uri="{BB962C8B-B14F-4D97-AF65-F5344CB8AC3E}">
        <p14:creationId xmlns:p14="http://schemas.microsoft.com/office/powerpoint/2010/main" val="4072485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596"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90" y="589607"/>
            <a:ext cx="3200400" cy="307840"/>
          </a:xfrm>
        </p:spPr>
        <p:txBody>
          <a:bodyPr lIns="0" tIns="0" rIns="0" bIns="0"/>
          <a:lstStyle>
            <a:lvl1pPr marL="0" indent="0" algn="r">
              <a:buNone/>
              <a:defRPr sz="1998">
                <a:latin typeface="+mn-lt"/>
              </a:defRPr>
            </a:lvl1pPr>
            <a:lvl2pPr marL="342465" indent="0">
              <a:buNone/>
              <a:defRPr sz="1998"/>
            </a:lvl2pPr>
            <a:lvl3pPr marL="570774" indent="0">
              <a:buNone/>
              <a:defRPr sz="1998"/>
            </a:lvl3pPr>
            <a:lvl4pPr marL="799084" indent="0">
              <a:buNone/>
              <a:defRPr sz="1998"/>
            </a:lvl4pPr>
            <a:lvl5pPr marL="1027394" indent="0">
              <a:buNone/>
              <a:defRPr sz="1998"/>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89"/>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025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0866" y="2584761"/>
            <a:ext cx="9144000" cy="553998"/>
          </a:xfrm>
          <a:noFill/>
        </p:spPr>
        <p:txBody>
          <a:bodyPr lIns="0" tIns="0" rIns="0" bIns="0" anchor="b" anchorCtr="0">
            <a:spAutoFit/>
          </a:bodyPr>
          <a:lstStyle>
            <a:lvl1pPr>
              <a:defRPr sz="3596"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0866" y="3567383"/>
            <a:ext cx="9144000" cy="307777"/>
          </a:xfrm>
          <a:noFill/>
        </p:spPr>
        <p:txBody>
          <a:bodyPr wrap="square" lIns="0" tIns="0" rIns="0" bIns="0">
            <a:spAutoFit/>
          </a:bodyPr>
          <a:lstStyle>
            <a:lvl1pPr marL="0" indent="0">
              <a:spcBef>
                <a:spcPts val="0"/>
              </a:spcBef>
              <a:buNone/>
              <a:defRPr sz="19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8421" y="6568187"/>
            <a:ext cx="3395161" cy="15376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9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1" name="Group 10">
            <a:extLst>
              <a:ext uri="{FF2B5EF4-FFF2-40B4-BE49-F238E27FC236}">
                <a16:creationId xmlns:a16="http://schemas.microsoft.com/office/drawing/2014/main" id="{64554B8D-7B93-475B-875E-566A581C160D}"/>
              </a:ext>
            </a:extLst>
          </p:cNvPr>
          <p:cNvGrpSpPr/>
          <p:nvPr userDrawn="1"/>
        </p:nvGrpSpPr>
        <p:grpSpPr>
          <a:xfrm>
            <a:off x="1" y="5244016"/>
            <a:ext cx="12192000" cy="1613984"/>
            <a:chOff x="-1" y="4737267"/>
            <a:chExt cx="12436476" cy="2257258"/>
          </a:xfrm>
        </p:grpSpPr>
        <p:sp>
          <p:nvSpPr>
            <p:cNvPr id="12" name="Rectangle 11">
              <a:extLst>
                <a:ext uri="{FF2B5EF4-FFF2-40B4-BE49-F238E27FC236}">
                  <a16:creationId xmlns:a16="http://schemas.microsoft.com/office/drawing/2014/main" id="{8F078A41-953F-4892-9AA8-58DD37A84B94}"/>
                </a:ext>
              </a:extLst>
            </p:cNvPr>
            <p:cNvSpPr/>
            <p:nvPr/>
          </p:nvSpPr>
          <p:spPr bwMode="auto">
            <a:xfrm>
              <a:off x="11446668" y="4979312"/>
              <a:ext cx="989807" cy="19112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235">
              <a:extLst>
                <a:ext uri="{FF2B5EF4-FFF2-40B4-BE49-F238E27FC236}">
                  <a16:creationId xmlns:a16="http://schemas.microsoft.com/office/drawing/2014/main" id="{0DE14629-D442-4DE7-A471-6526F820E54E}"/>
                </a:ext>
              </a:extLst>
            </p:cNvPr>
            <p:cNvSpPr>
              <a:spLocks noChangeArrowheads="1"/>
            </p:cNvSpPr>
            <p:nvPr/>
          </p:nvSpPr>
          <p:spPr bwMode="auto">
            <a:xfrm>
              <a:off x="-1" y="6617593"/>
              <a:ext cx="12436475" cy="376932"/>
            </a:xfrm>
            <a:prstGeom prst="rect">
              <a:avLst/>
            </a:prstGeom>
            <a:solidFill>
              <a:schemeClr val="bg1">
                <a:lumMod val="65000"/>
              </a:schemeClr>
            </a:solidFill>
            <a:ln>
              <a:noFill/>
            </a:ln>
          </p:spPr>
          <p:txBody>
            <a:bodyPr vert="horz" wrap="square" lIns="89642" tIns="44821" rIns="89642" bIns="44821" numCol="1" anchor="t" anchorCtr="0" compatLnSpc="1">
              <a:prstTxWarp prst="textNoShape">
                <a:avLst/>
              </a:prstTxWarp>
            </a:bodyPr>
            <a:lstStyle/>
            <a:p>
              <a:pPr defTabSz="913300">
                <a:defRPr/>
              </a:pPr>
              <a:r>
                <a:rPr lang="en-IN" sz="1729">
                  <a:solidFill>
                    <a:srgbClr val="505050"/>
                  </a:solidFill>
                  <a:latin typeface="Segoe UI"/>
                </a:rPr>
                <a:t> </a:t>
              </a:r>
            </a:p>
          </p:txBody>
        </p:sp>
        <p:grpSp>
          <p:nvGrpSpPr>
            <p:cNvPr id="14" name="Group 13">
              <a:extLst>
                <a:ext uri="{FF2B5EF4-FFF2-40B4-BE49-F238E27FC236}">
                  <a16:creationId xmlns:a16="http://schemas.microsoft.com/office/drawing/2014/main" id="{8F1DD8A4-798C-47A3-AAE5-4E059E157F56}"/>
                </a:ext>
              </a:extLst>
            </p:cNvPr>
            <p:cNvGrpSpPr/>
            <p:nvPr/>
          </p:nvGrpSpPr>
          <p:grpSpPr>
            <a:xfrm>
              <a:off x="11942309" y="6072380"/>
              <a:ext cx="494166" cy="922143"/>
              <a:chOff x="4709208" y="5957341"/>
              <a:chExt cx="555814" cy="1037183"/>
            </a:xfrm>
          </p:grpSpPr>
          <p:sp>
            <p:nvSpPr>
              <p:cNvPr id="515" name="Rectangle 514">
                <a:extLst>
                  <a:ext uri="{FF2B5EF4-FFF2-40B4-BE49-F238E27FC236}">
                    <a16:creationId xmlns:a16="http://schemas.microsoft.com/office/drawing/2014/main" id="{A2F08F00-899F-4E99-AF76-C7701A2F4E4B}"/>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6" name="Group 515">
                <a:extLst>
                  <a:ext uri="{FF2B5EF4-FFF2-40B4-BE49-F238E27FC236}">
                    <a16:creationId xmlns:a16="http://schemas.microsoft.com/office/drawing/2014/main" id="{5FCFDBBF-A0ED-4DD1-923B-1B05C816E4EC}"/>
                  </a:ext>
                </a:extLst>
              </p:cNvPr>
              <p:cNvGrpSpPr/>
              <p:nvPr/>
            </p:nvGrpSpPr>
            <p:grpSpPr>
              <a:xfrm>
                <a:off x="4777317" y="6004034"/>
                <a:ext cx="428866" cy="839666"/>
                <a:chOff x="3384550" y="5672305"/>
                <a:chExt cx="481013" cy="1095375"/>
              </a:xfrm>
              <a:solidFill>
                <a:schemeClr val="bg1">
                  <a:lumMod val="85000"/>
                </a:schemeClr>
              </a:solidFill>
            </p:grpSpPr>
            <p:sp>
              <p:nvSpPr>
                <p:cNvPr id="517" name="Rectangle 300">
                  <a:extLst>
                    <a:ext uri="{FF2B5EF4-FFF2-40B4-BE49-F238E27FC236}">
                      <a16:creationId xmlns:a16="http://schemas.microsoft.com/office/drawing/2014/main" id="{8937BDA0-CE44-4FEF-9DB1-7E9ABCFF8453}"/>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8" name="Rectangle 301">
                  <a:extLst>
                    <a:ext uri="{FF2B5EF4-FFF2-40B4-BE49-F238E27FC236}">
                      <a16:creationId xmlns:a16="http://schemas.microsoft.com/office/drawing/2014/main" id="{A0335557-189F-4040-866E-E467A8AA9BA7}"/>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9" name="Rectangle 302">
                  <a:extLst>
                    <a:ext uri="{FF2B5EF4-FFF2-40B4-BE49-F238E27FC236}">
                      <a16:creationId xmlns:a16="http://schemas.microsoft.com/office/drawing/2014/main" id="{F85F4190-CCD4-48E1-B180-34E8157B15ED}"/>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0" name="Rectangle 303">
                  <a:extLst>
                    <a:ext uri="{FF2B5EF4-FFF2-40B4-BE49-F238E27FC236}">
                      <a16:creationId xmlns:a16="http://schemas.microsoft.com/office/drawing/2014/main" id="{FBE95288-F00F-4F2D-B523-98697D11C150}"/>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1" name="Rectangle 304">
                  <a:extLst>
                    <a:ext uri="{FF2B5EF4-FFF2-40B4-BE49-F238E27FC236}">
                      <a16:creationId xmlns:a16="http://schemas.microsoft.com/office/drawing/2014/main" id="{1D7E8CCA-27AB-4E6C-A24C-9E006316B270}"/>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2" name="Rectangle 305">
                  <a:extLst>
                    <a:ext uri="{FF2B5EF4-FFF2-40B4-BE49-F238E27FC236}">
                      <a16:creationId xmlns:a16="http://schemas.microsoft.com/office/drawing/2014/main" id="{1FB2E232-D6B6-41DE-A7B8-6D5AAC2D506F}"/>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3" name="Rectangle 306">
                  <a:extLst>
                    <a:ext uri="{FF2B5EF4-FFF2-40B4-BE49-F238E27FC236}">
                      <a16:creationId xmlns:a16="http://schemas.microsoft.com/office/drawing/2014/main" id="{578B5BF1-C8E7-4645-952C-CF4F18DCD138}"/>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4" name="Rectangle 307">
                  <a:extLst>
                    <a:ext uri="{FF2B5EF4-FFF2-40B4-BE49-F238E27FC236}">
                      <a16:creationId xmlns:a16="http://schemas.microsoft.com/office/drawing/2014/main" id="{9DB8BACF-9DED-48D1-9306-0D67EC757E96}"/>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5" name="Rectangle 308">
                  <a:extLst>
                    <a:ext uri="{FF2B5EF4-FFF2-40B4-BE49-F238E27FC236}">
                      <a16:creationId xmlns:a16="http://schemas.microsoft.com/office/drawing/2014/main" id="{6AA06E34-0E45-4ED8-B25A-7013CA5E9003}"/>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6" name="Rectangle 309">
                  <a:extLst>
                    <a:ext uri="{FF2B5EF4-FFF2-40B4-BE49-F238E27FC236}">
                      <a16:creationId xmlns:a16="http://schemas.microsoft.com/office/drawing/2014/main" id="{24873C68-1F1F-4E2A-91A5-1F86557A9C0F}"/>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7" name="Rectangle 310">
                  <a:extLst>
                    <a:ext uri="{FF2B5EF4-FFF2-40B4-BE49-F238E27FC236}">
                      <a16:creationId xmlns:a16="http://schemas.microsoft.com/office/drawing/2014/main" id="{0949544F-55FD-431C-B525-2BC61FF5CBAD}"/>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8" name="Rectangle 311">
                  <a:extLst>
                    <a:ext uri="{FF2B5EF4-FFF2-40B4-BE49-F238E27FC236}">
                      <a16:creationId xmlns:a16="http://schemas.microsoft.com/office/drawing/2014/main" id="{156783DE-0412-45A4-BE9F-7DDA6E3506CD}"/>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9" name="Rectangle 312">
                  <a:extLst>
                    <a:ext uri="{FF2B5EF4-FFF2-40B4-BE49-F238E27FC236}">
                      <a16:creationId xmlns:a16="http://schemas.microsoft.com/office/drawing/2014/main" id="{817C9C6B-D300-494E-B4C8-7808FF607CBD}"/>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0" name="Rectangle 313">
                  <a:extLst>
                    <a:ext uri="{FF2B5EF4-FFF2-40B4-BE49-F238E27FC236}">
                      <a16:creationId xmlns:a16="http://schemas.microsoft.com/office/drawing/2014/main" id="{D301D6D9-BDF1-4446-8B23-E29499E1A629}"/>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1" name="Rectangle 314">
                  <a:extLst>
                    <a:ext uri="{FF2B5EF4-FFF2-40B4-BE49-F238E27FC236}">
                      <a16:creationId xmlns:a16="http://schemas.microsoft.com/office/drawing/2014/main" id="{6BDC6AAD-D68B-4517-A6D4-03C7B35978C7}"/>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2" name="Rectangle 315">
                  <a:extLst>
                    <a:ext uri="{FF2B5EF4-FFF2-40B4-BE49-F238E27FC236}">
                      <a16:creationId xmlns:a16="http://schemas.microsoft.com/office/drawing/2014/main" id="{A62318BF-E1F8-41F0-A6F3-6DC9393607D4}"/>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3" name="Rectangle 316">
                  <a:extLst>
                    <a:ext uri="{FF2B5EF4-FFF2-40B4-BE49-F238E27FC236}">
                      <a16:creationId xmlns:a16="http://schemas.microsoft.com/office/drawing/2014/main" id="{509CE1CC-AE9D-432F-82E4-FD2E23E717AD}"/>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4" name="Rectangle 317">
                  <a:extLst>
                    <a:ext uri="{FF2B5EF4-FFF2-40B4-BE49-F238E27FC236}">
                      <a16:creationId xmlns:a16="http://schemas.microsoft.com/office/drawing/2014/main" id="{9D802E6C-AC3E-41F5-850A-5E638B6B7EBB}"/>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5" name="Rectangle 318">
                  <a:extLst>
                    <a:ext uri="{FF2B5EF4-FFF2-40B4-BE49-F238E27FC236}">
                      <a16:creationId xmlns:a16="http://schemas.microsoft.com/office/drawing/2014/main" id="{3670BFE0-9151-4157-BCC1-B859C3295236}"/>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6" name="Rectangle 319">
                  <a:extLst>
                    <a:ext uri="{FF2B5EF4-FFF2-40B4-BE49-F238E27FC236}">
                      <a16:creationId xmlns:a16="http://schemas.microsoft.com/office/drawing/2014/main" id="{5612DA89-2F6D-45C0-BF51-657C95CDF4BD}"/>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7" name="Rectangle 320">
                  <a:extLst>
                    <a:ext uri="{FF2B5EF4-FFF2-40B4-BE49-F238E27FC236}">
                      <a16:creationId xmlns:a16="http://schemas.microsoft.com/office/drawing/2014/main" id="{88962FBE-A8D1-47CB-A05A-0AC2F33E0010}"/>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8" name="Rectangle 321">
                  <a:extLst>
                    <a:ext uri="{FF2B5EF4-FFF2-40B4-BE49-F238E27FC236}">
                      <a16:creationId xmlns:a16="http://schemas.microsoft.com/office/drawing/2014/main" id="{F3C40426-4CF0-4B69-982D-311F2C443767}"/>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9" name="Rectangle 322">
                  <a:extLst>
                    <a:ext uri="{FF2B5EF4-FFF2-40B4-BE49-F238E27FC236}">
                      <a16:creationId xmlns:a16="http://schemas.microsoft.com/office/drawing/2014/main" id="{EBFD62B5-5D06-4243-A4C0-8835BAC48A0B}"/>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0" name="Rectangle 323">
                  <a:extLst>
                    <a:ext uri="{FF2B5EF4-FFF2-40B4-BE49-F238E27FC236}">
                      <a16:creationId xmlns:a16="http://schemas.microsoft.com/office/drawing/2014/main" id="{1EB5B054-D058-4D7E-BB3F-65D05FA378D0}"/>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1" name="Rectangle 324">
                  <a:extLst>
                    <a:ext uri="{FF2B5EF4-FFF2-40B4-BE49-F238E27FC236}">
                      <a16:creationId xmlns:a16="http://schemas.microsoft.com/office/drawing/2014/main" id="{A91D7C5C-C8E1-4973-A1D6-F7DA7480B269}"/>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2" name="Rectangle 325">
                  <a:extLst>
                    <a:ext uri="{FF2B5EF4-FFF2-40B4-BE49-F238E27FC236}">
                      <a16:creationId xmlns:a16="http://schemas.microsoft.com/office/drawing/2014/main" id="{9F099693-C31C-4D5A-8185-A0670635BBDA}"/>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3" name="Rectangle 326">
                  <a:extLst>
                    <a:ext uri="{FF2B5EF4-FFF2-40B4-BE49-F238E27FC236}">
                      <a16:creationId xmlns:a16="http://schemas.microsoft.com/office/drawing/2014/main" id="{8901B1DE-7DE4-4AEE-9BD9-6F3427C1E88E}"/>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4" name="Rectangle 327">
                  <a:extLst>
                    <a:ext uri="{FF2B5EF4-FFF2-40B4-BE49-F238E27FC236}">
                      <a16:creationId xmlns:a16="http://schemas.microsoft.com/office/drawing/2014/main" id="{C7B286D3-C49A-4995-9BA8-AFE197D5328D}"/>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5" name="Rectangle 328">
                  <a:extLst>
                    <a:ext uri="{FF2B5EF4-FFF2-40B4-BE49-F238E27FC236}">
                      <a16:creationId xmlns:a16="http://schemas.microsoft.com/office/drawing/2014/main" id="{CC3CA3E3-D7E2-49D4-9E36-3AE6BEA68214}"/>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6" name="Rectangle 329">
                  <a:extLst>
                    <a:ext uri="{FF2B5EF4-FFF2-40B4-BE49-F238E27FC236}">
                      <a16:creationId xmlns:a16="http://schemas.microsoft.com/office/drawing/2014/main" id="{CF2FCE14-F3BC-4CBF-A5E4-F11C941D8DC9}"/>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7" name="Rectangle 330">
                  <a:extLst>
                    <a:ext uri="{FF2B5EF4-FFF2-40B4-BE49-F238E27FC236}">
                      <a16:creationId xmlns:a16="http://schemas.microsoft.com/office/drawing/2014/main" id="{7FC78B1E-5461-472D-A35A-6E51D20D3962}"/>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8" name="Rectangle 331">
                  <a:extLst>
                    <a:ext uri="{FF2B5EF4-FFF2-40B4-BE49-F238E27FC236}">
                      <a16:creationId xmlns:a16="http://schemas.microsoft.com/office/drawing/2014/main" id="{7C48EA2C-8FB0-4173-89A5-624450292BDD}"/>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15" name="Rectangle 14">
              <a:extLst>
                <a:ext uri="{FF2B5EF4-FFF2-40B4-BE49-F238E27FC236}">
                  <a16:creationId xmlns:a16="http://schemas.microsoft.com/office/drawing/2014/main" id="{0764031C-CF84-4BDF-BF14-8E54247CAAC1}"/>
                </a:ext>
              </a:extLst>
            </p:cNvPr>
            <p:cNvSpPr/>
            <p:nvPr/>
          </p:nvSpPr>
          <p:spPr bwMode="auto">
            <a:xfrm>
              <a:off x="11317925" y="5916433"/>
              <a:ext cx="577736" cy="107809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C565C63-0BF7-4C5E-B765-437D65FD3AF0}"/>
                </a:ext>
              </a:extLst>
            </p:cNvPr>
            <p:cNvGrpSpPr/>
            <p:nvPr/>
          </p:nvGrpSpPr>
          <p:grpSpPr>
            <a:xfrm>
              <a:off x="11392963" y="5990263"/>
              <a:ext cx="427661" cy="870165"/>
              <a:chOff x="3384550" y="5672305"/>
              <a:chExt cx="481013" cy="1095375"/>
            </a:xfrm>
            <a:solidFill>
              <a:schemeClr val="bg1">
                <a:lumMod val="85000"/>
              </a:schemeClr>
            </a:solidFill>
          </p:grpSpPr>
          <p:sp>
            <p:nvSpPr>
              <p:cNvPr id="483" name="Rectangle 300">
                <a:extLst>
                  <a:ext uri="{FF2B5EF4-FFF2-40B4-BE49-F238E27FC236}">
                    <a16:creationId xmlns:a16="http://schemas.microsoft.com/office/drawing/2014/main" id="{C5E9A73F-0232-496E-8C32-56BB5260D6F2}"/>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4" name="Rectangle 301">
                <a:extLst>
                  <a:ext uri="{FF2B5EF4-FFF2-40B4-BE49-F238E27FC236}">
                    <a16:creationId xmlns:a16="http://schemas.microsoft.com/office/drawing/2014/main" id="{DEA1B933-707D-4B86-BB6D-A24CB0D5770E}"/>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5" name="Rectangle 302">
                <a:extLst>
                  <a:ext uri="{FF2B5EF4-FFF2-40B4-BE49-F238E27FC236}">
                    <a16:creationId xmlns:a16="http://schemas.microsoft.com/office/drawing/2014/main" id="{5D00CB97-76CF-43CA-A252-5EFA28C9FD63}"/>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6" name="Rectangle 303">
                <a:extLst>
                  <a:ext uri="{FF2B5EF4-FFF2-40B4-BE49-F238E27FC236}">
                    <a16:creationId xmlns:a16="http://schemas.microsoft.com/office/drawing/2014/main" id="{DC4DEAFD-5826-4817-B6BB-D700D624BCE6}"/>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7" name="Rectangle 304">
                <a:extLst>
                  <a:ext uri="{FF2B5EF4-FFF2-40B4-BE49-F238E27FC236}">
                    <a16:creationId xmlns:a16="http://schemas.microsoft.com/office/drawing/2014/main" id="{1987CC5E-0478-488D-A3B8-CE56EE37A95D}"/>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8" name="Rectangle 305">
                <a:extLst>
                  <a:ext uri="{FF2B5EF4-FFF2-40B4-BE49-F238E27FC236}">
                    <a16:creationId xmlns:a16="http://schemas.microsoft.com/office/drawing/2014/main" id="{D0B6D077-7D0B-42C8-AA7B-0876BD10A916}"/>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9" name="Rectangle 306">
                <a:extLst>
                  <a:ext uri="{FF2B5EF4-FFF2-40B4-BE49-F238E27FC236}">
                    <a16:creationId xmlns:a16="http://schemas.microsoft.com/office/drawing/2014/main" id="{5223A2F9-21A9-4BD2-8948-07742DD51084}"/>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0" name="Rectangle 307">
                <a:extLst>
                  <a:ext uri="{FF2B5EF4-FFF2-40B4-BE49-F238E27FC236}">
                    <a16:creationId xmlns:a16="http://schemas.microsoft.com/office/drawing/2014/main" id="{351D1558-DFD8-4E8E-AF01-BA56B8BE4F5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1" name="Rectangle 308">
                <a:extLst>
                  <a:ext uri="{FF2B5EF4-FFF2-40B4-BE49-F238E27FC236}">
                    <a16:creationId xmlns:a16="http://schemas.microsoft.com/office/drawing/2014/main" id="{9E930862-FAB9-4E78-8252-F3FFB7633DED}"/>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2" name="Rectangle 309">
                <a:extLst>
                  <a:ext uri="{FF2B5EF4-FFF2-40B4-BE49-F238E27FC236}">
                    <a16:creationId xmlns:a16="http://schemas.microsoft.com/office/drawing/2014/main" id="{6C7D328E-2B31-486D-BE76-A1C5DD9C7359}"/>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3" name="Rectangle 310">
                <a:extLst>
                  <a:ext uri="{FF2B5EF4-FFF2-40B4-BE49-F238E27FC236}">
                    <a16:creationId xmlns:a16="http://schemas.microsoft.com/office/drawing/2014/main" id="{FCFAEBC1-E19E-4CE9-863D-8F6CE2A3F5E2}"/>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4" name="Rectangle 311">
                <a:extLst>
                  <a:ext uri="{FF2B5EF4-FFF2-40B4-BE49-F238E27FC236}">
                    <a16:creationId xmlns:a16="http://schemas.microsoft.com/office/drawing/2014/main" id="{79ADB9E8-9636-4277-83CA-D0782AA41B4B}"/>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5" name="Rectangle 312">
                <a:extLst>
                  <a:ext uri="{FF2B5EF4-FFF2-40B4-BE49-F238E27FC236}">
                    <a16:creationId xmlns:a16="http://schemas.microsoft.com/office/drawing/2014/main" id="{011FFC35-A34D-42C3-BDEA-7A3685F0A7B3}"/>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6" name="Rectangle 313">
                <a:extLst>
                  <a:ext uri="{FF2B5EF4-FFF2-40B4-BE49-F238E27FC236}">
                    <a16:creationId xmlns:a16="http://schemas.microsoft.com/office/drawing/2014/main" id="{4D0A56C3-C31A-4CC8-B674-D55CD9928261}"/>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7" name="Rectangle 314">
                <a:extLst>
                  <a:ext uri="{FF2B5EF4-FFF2-40B4-BE49-F238E27FC236}">
                    <a16:creationId xmlns:a16="http://schemas.microsoft.com/office/drawing/2014/main" id="{191B20D7-C6DA-425B-AC69-402A9621CCD5}"/>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8" name="Rectangle 315">
                <a:extLst>
                  <a:ext uri="{FF2B5EF4-FFF2-40B4-BE49-F238E27FC236}">
                    <a16:creationId xmlns:a16="http://schemas.microsoft.com/office/drawing/2014/main" id="{A3B4BAAB-3847-4443-B2DA-1854F2D7EC80}"/>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9" name="Rectangle 316">
                <a:extLst>
                  <a:ext uri="{FF2B5EF4-FFF2-40B4-BE49-F238E27FC236}">
                    <a16:creationId xmlns:a16="http://schemas.microsoft.com/office/drawing/2014/main" id="{38227058-4F75-4008-BB66-680D9BA2C269}"/>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0" name="Rectangle 317">
                <a:extLst>
                  <a:ext uri="{FF2B5EF4-FFF2-40B4-BE49-F238E27FC236}">
                    <a16:creationId xmlns:a16="http://schemas.microsoft.com/office/drawing/2014/main" id="{904E7F3C-5E76-4F27-B799-C44523D219CC}"/>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1" name="Rectangle 318">
                <a:extLst>
                  <a:ext uri="{FF2B5EF4-FFF2-40B4-BE49-F238E27FC236}">
                    <a16:creationId xmlns:a16="http://schemas.microsoft.com/office/drawing/2014/main" id="{6557077D-2395-42D8-B47A-9C4B04E12AF1}"/>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2" name="Rectangle 319">
                <a:extLst>
                  <a:ext uri="{FF2B5EF4-FFF2-40B4-BE49-F238E27FC236}">
                    <a16:creationId xmlns:a16="http://schemas.microsoft.com/office/drawing/2014/main" id="{F5157AA3-0FB7-4BAE-B5F9-22B06D18446B}"/>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3" name="Rectangle 320">
                <a:extLst>
                  <a:ext uri="{FF2B5EF4-FFF2-40B4-BE49-F238E27FC236}">
                    <a16:creationId xmlns:a16="http://schemas.microsoft.com/office/drawing/2014/main" id="{E7B413F3-36F4-4D6A-AA43-CAC885C7E78D}"/>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4" name="Rectangle 321">
                <a:extLst>
                  <a:ext uri="{FF2B5EF4-FFF2-40B4-BE49-F238E27FC236}">
                    <a16:creationId xmlns:a16="http://schemas.microsoft.com/office/drawing/2014/main" id="{279E83F8-844E-4395-9C12-9150FE55C5FE}"/>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5" name="Rectangle 322">
                <a:extLst>
                  <a:ext uri="{FF2B5EF4-FFF2-40B4-BE49-F238E27FC236}">
                    <a16:creationId xmlns:a16="http://schemas.microsoft.com/office/drawing/2014/main" id="{69BB6631-23ED-4643-9120-840E9E87EC23}"/>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6" name="Rectangle 323">
                <a:extLst>
                  <a:ext uri="{FF2B5EF4-FFF2-40B4-BE49-F238E27FC236}">
                    <a16:creationId xmlns:a16="http://schemas.microsoft.com/office/drawing/2014/main" id="{E5FABA27-AB74-47EB-9DE8-57B47BE9799F}"/>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7" name="Rectangle 324">
                <a:extLst>
                  <a:ext uri="{FF2B5EF4-FFF2-40B4-BE49-F238E27FC236}">
                    <a16:creationId xmlns:a16="http://schemas.microsoft.com/office/drawing/2014/main" id="{7044B302-F52C-4B42-B4F5-9FB3029ECDA7}"/>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8" name="Rectangle 325">
                <a:extLst>
                  <a:ext uri="{FF2B5EF4-FFF2-40B4-BE49-F238E27FC236}">
                    <a16:creationId xmlns:a16="http://schemas.microsoft.com/office/drawing/2014/main" id="{D3DDFCA1-7884-4DDF-AEE7-7C10040E591B}"/>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9" name="Rectangle 326">
                <a:extLst>
                  <a:ext uri="{FF2B5EF4-FFF2-40B4-BE49-F238E27FC236}">
                    <a16:creationId xmlns:a16="http://schemas.microsoft.com/office/drawing/2014/main" id="{8722969A-47A4-4BF2-9C46-321F127E1622}"/>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0" name="Rectangle 327">
                <a:extLst>
                  <a:ext uri="{FF2B5EF4-FFF2-40B4-BE49-F238E27FC236}">
                    <a16:creationId xmlns:a16="http://schemas.microsoft.com/office/drawing/2014/main" id="{FAA47038-647A-4784-BDB6-9601EFC08DC4}"/>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1" name="Rectangle 328">
                <a:extLst>
                  <a:ext uri="{FF2B5EF4-FFF2-40B4-BE49-F238E27FC236}">
                    <a16:creationId xmlns:a16="http://schemas.microsoft.com/office/drawing/2014/main" id="{4620B8E1-A73B-4175-85DF-F3A251F65A95}"/>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2" name="Rectangle 329">
                <a:extLst>
                  <a:ext uri="{FF2B5EF4-FFF2-40B4-BE49-F238E27FC236}">
                    <a16:creationId xmlns:a16="http://schemas.microsoft.com/office/drawing/2014/main" id="{DB1A5E82-2DBF-45E0-A59E-619704F551E0}"/>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3" name="Rectangle 330">
                <a:extLst>
                  <a:ext uri="{FF2B5EF4-FFF2-40B4-BE49-F238E27FC236}">
                    <a16:creationId xmlns:a16="http://schemas.microsoft.com/office/drawing/2014/main" id="{33AEB09D-CCE7-43EA-9A80-F50F3C212299}"/>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4" name="Rectangle 331">
                <a:extLst>
                  <a:ext uri="{FF2B5EF4-FFF2-40B4-BE49-F238E27FC236}">
                    <a16:creationId xmlns:a16="http://schemas.microsoft.com/office/drawing/2014/main" id="{360A7927-3523-4838-BE03-6FFE51486E19}"/>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7" name="Rectangle 16">
              <a:extLst>
                <a:ext uri="{FF2B5EF4-FFF2-40B4-BE49-F238E27FC236}">
                  <a16:creationId xmlns:a16="http://schemas.microsoft.com/office/drawing/2014/main" id="{97386FB4-786B-47AA-A01A-8239504C2FF5}"/>
                </a:ext>
              </a:extLst>
            </p:cNvPr>
            <p:cNvSpPr/>
            <p:nvPr/>
          </p:nvSpPr>
          <p:spPr bwMode="auto">
            <a:xfrm>
              <a:off x="10339450" y="5522069"/>
              <a:ext cx="989807" cy="14724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AAD9E993-830A-4E3E-8E78-1875BB455C95}"/>
                </a:ext>
              </a:extLst>
            </p:cNvPr>
            <p:cNvGrpSpPr/>
            <p:nvPr/>
          </p:nvGrpSpPr>
          <p:grpSpPr>
            <a:xfrm>
              <a:off x="4709208" y="5957341"/>
              <a:ext cx="555814" cy="1037183"/>
              <a:chOff x="4709208" y="5957341"/>
              <a:chExt cx="555814" cy="1037183"/>
            </a:xfrm>
          </p:grpSpPr>
          <p:sp>
            <p:nvSpPr>
              <p:cNvPr id="449" name="Rectangle 448">
                <a:extLst>
                  <a:ext uri="{FF2B5EF4-FFF2-40B4-BE49-F238E27FC236}">
                    <a16:creationId xmlns:a16="http://schemas.microsoft.com/office/drawing/2014/main" id="{62E6C785-F5BD-4713-BC94-60EFDBDA4115}"/>
                  </a:ext>
                </a:extLst>
              </p:cNvPr>
              <p:cNvSpPr/>
              <p:nvPr/>
            </p:nvSpPr>
            <p:spPr bwMode="auto">
              <a:xfrm>
                <a:off x="4709208" y="5957341"/>
                <a:ext cx="555814" cy="10371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0" name="Group 449">
                <a:extLst>
                  <a:ext uri="{FF2B5EF4-FFF2-40B4-BE49-F238E27FC236}">
                    <a16:creationId xmlns:a16="http://schemas.microsoft.com/office/drawing/2014/main" id="{5E24F5CF-9A5E-46D4-A61E-11D359670A45}"/>
                  </a:ext>
                </a:extLst>
              </p:cNvPr>
              <p:cNvGrpSpPr/>
              <p:nvPr/>
            </p:nvGrpSpPr>
            <p:grpSpPr>
              <a:xfrm>
                <a:off x="4777317" y="6004034"/>
                <a:ext cx="428866" cy="839666"/>
                <a:chOff x="3384550" y="5672305"/>
                <a:chExt cx="481013" cy="1095375"/>
              </a:xfrm>
              <a:solidFill>
                <a:schemeClr val="bg1">
                  <a:lumMod val="85000"/>
                </a:schemeClr>
              </a:solidFill>
            </p:grpSpPr>
            <p:sp>
              <p:nvSpPr>
                <p:cNvPr id="451" name="Rectangle 300">
                  <a:extLst>
                    <a:ext uri="{FF2B5EF4-FFF2-40B4-BE49-F238E27FC236}">
                      <a16:creationId xmlns:a16="http://schemas.microsoft.com/office/drawing/2014/main" id="{9C8B8101-32CF-4A08-8DF9-696E5C6E2A8A}"/>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2" name="Rectangle 301">
                  <a:extLst>
                    <a:ext uri="{FF2B5EF4-FFF2-40B4-BE49-F238E27FC236}">
                      <a16:creationId xmlns:a16="http://schemas.microsoft.com/office/drawing/2014/main" id="{1524550E-4CAC-46A5-A6A6-1826AB04F6F8}"/>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3" name="Rectangle 302">
                  <a:extLst>
                    <a:ext uri="{FF2B5EF4-FFF2-40B4-BE49-F238E27FC236}">
                      <a16:creationId xmlns:a16="http://schemas.microsoft.com/office/drawing/2014/main" id="{577AB376-50BB-434D-8A96-45AA4B8D5C6A}"/>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4" name="Rectangle 303">
                  <a:extLst>
                    <a:ext uri="{FF2B5EF4-FFF2-40B4-BE49-F238E27FC236}">
                      <a16:creationId xmlns:a16="http://schemas.microsoft.com/office/drawing/2014/main" id="{956C2279-CD54-4B2D-9EEC-053F455A36EE}"/>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5" name="Rectangle 304">
                  <a:extLst>
                    <a:ext uri="{FF2B5EF4-FFF2-40B4-BE49-F238E27FC236}">
                      <a16:creationId xmlns:a16="http://schemas.microsoft.com/office/drawing/2014/main" id="{EB780222-1C9D-4764-9A79-3FC5A6E0AB16}"/>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6" name="Rectangle 305">
                  <a:extLst>
                    <a:ext uri="{FF2B5EF4-FFF2-40B4-BE49-F238E27FC236}">
                      <a16:creationId xmlns:a16="http://schemas.microsoft.com/office/drawing/2014/main" id="{52FF718C-5202-4A65-9DD4-E3DCC265DD2E}"/>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7" name="Rectangle 306">
                  <a:extLst>
                    <a:ext uri="{FF2B5EF4-FFF2-40B4-BE49-F238E27FC236}">
                      <a16:creationId xmlns:a16="http://schemas.microsoft.com/office/drawing/2014/main" id="{0E118214-97E2-45EC-93EF-B5378CCF6D05}"/>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8" name="Rectangle 307">
                  <a:extLst>
                    <a:ext uri="{FF2B5EF4-FFF2-40B4-BE49-F238E27FC236}">
                      <a16:creationId xmlns:a16="http://schemas.microsoft.com/office/drawing/2014/main" id="{13E52BB9-E161-4C28-A54E-CBC3FE7AEA8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9" name="Rectangle 308">
                  <a:extLst>
                    <a:ext uri="{FF2B5EF4-FFF2-40B4-BE49-F238E27FC236}">
                      <a16:creationId xmlns:a16="http://schemas.microsoft.com/office/drawing/2014/main" id="{9CFC3863-28CC-429C-83A3-BC7445281970}"/>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0" name="Rectangle 309">
                  <a:extLst>
                    <a:ext uri="{FF2B5EF4-FFF2-40B4-BE49-F238E27FC236}">
                      <a16:creationId xmlns:a16="http://schemas.microsoft.com/office/drawing/2014/main" id="{9A5DC9B5-8F8E-4122-8883-4E73EBEE1297}"/>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1" name="Rectangle 310">
                  <a:extLst>
                    <a:ext uri="{FF2B5EF4-FFF2-40B4-BE49-F238E27FC236}">
                      <a16:creationId xmlns:a16="http://schemas.microsoft.com/office/drawing/2014/main" id="{6F6E59E2-F87D-44FC-8A30-6D41F4EBCF01}"/>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2" name="Rectangle 311">
                  <a:extLst>
                    <a:ext uri="{FF2B5EF4-FFF2-40B4-BE49-F238E27FC236}">
                      <a16:creationId xmlns:a16="http://schemas.microsoft.com/office/drawing/2014/main" id="{129E1F23-75A7-4782-836D-9D58A2D38BB4}"/>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3" name="Rectangle 312">
                  <a:extLst>
                    <a:ext uri="{FF2B5EF4-FFF2-40B4-BE49-F238E27FC236}">
                      <a16:creationId xmlns:a16="http://schemas.microsoft.com/office/drawing/2014/main" id="{97A38023-A30A-4ED0-8800-A367C3D58CCC}"/>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4" name="Rectangle 313">
                  <a:extLst>
                    <a:ext uri="{FF2B5EF4-FFF2-40B4-BE49-F238E27FC236}">
                      <a16:creationId xmlns:a16="http://schemas.microsoft.com/office/drawing/2014/main" id="{35CB905E-9F65-48CD-AFBF-23731C8D7C6C}"/>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5" name="Rectangle 314">
                  <a:extLst>
                    <a:ext uri="{FF2B5EF4-FFF2-40B4-BE49-F238E27FC236}">
                      <a16:creationId xmlns:a16="http://schemas.microsoft.com/office/drawing/2014/main" id="{0D0BE24F-5B1D-42D4-B657-540CEC77F7C9}"/>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6" name="Rectangle 315">
                  <a:extLst>
                    <a:ext uri="{FF2B5EF4-FFF2-40B4-BE49-F238E27FC236}">
                      <a16:creationId xmlns:a16="http://schemas.microsoft.com/office/drawing/2014/main" id="{2EE14F75-ECA4-43BB-B2D5-812DE51C6F7F}"/>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7" name="Rectangle 316">
                  <a:extLst>
                    <a:ext uri="{FF2B5EF4-FFF2-40B4-BE49-F238E27FC236}">
                      <a16:creationId xmlns:a16="http://schemas.microsoft.com/office/drawing/2014/main" id="{127411D5-ACD9-4BC9-85B1-6AEDBA361727}"/>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8" name="Rectangle 317">
                  <a:extLst>
                    <a:ext uri="{FF2B5EF4-FFF2-40B4-BE49-F238E27FC236}">
                      <a16:creationId xmlns:a16="http://schemas.microsoft.com/office/drawing/2014/main" id="{E7AD6DAA-ED68-4333-926E-CC4206F8292D}"/>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9" name="Rectangle 318">
                  <a:extLst>
                    <a:ext uri="{FF2B5EF4-FFF2-40B4-BE49-F238E27FC236}">
                      <a16:creationId xmlns:a16="http://schemas.microsoft.com/office/drawing/2014/main" id="{7439DBB1-14E0-4F31-81D5-1F9805B2AD12}"/>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0" name="Rectangle 319">
                  <a:extLst>
                    <a:ext uri="{FF2B5EF4-FFF2-40B4-BE49-F238E27FC236}">
                      <a16:creationId xmlns:a16="http://schemas.microsoft.com/office/drawing/2014/main" id="{2FEC51A2-F0D0-4930-BC44-9287ED724F65}"/>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1" name="Rectangle 320">
                  <a:extLst>
                    <a:ext uri="{FF2B5EF4-FFF2-40B4-BE49-F238E27FC236}">
                      <a16:creationId xmlns:a16="http://schemas.microsoft.com/office/drawing/2014/main" id="{B2D1E736-E949-461A-883A-01F94E7D7644}"/>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2" name="Rectangle 321">
                  <a:extLst>
                    <a:ext uri="{FF2B5EF4-FFF2-40B4-BE49-F238E27FC236}">
                      <a16:creationId xmlns:a16="http://schemas.microsoft.com/office/drawing/2014/main" id="{C6B88534-7ABC-4197-858E-020B9B29335C}"/>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3" name="Rectangle 322">
                  <a:extLst>
                    <a:ext uri="{FF2B5EF4-FFF2-40B4-BE49-F238E27FC236}">
                      <a16:creationId xmlns:a16="http://schemas.microsoft.com/office/drawing/2014/main" id="{EE8B5A0A-AB7C-40B5-9116-2D35CA153625}"/>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4" name="Rectangle 323">
                  <a:extLst>
                    <a:ext uri="{FF2B5EF4-FFF2-40B4-BE49-F238E27FC236}">
                      <a16:creationId xmlns:a16="http://schemas.microsoft.com/office/drawing/2014/main" id="{4BB26F1B-12EE-4291-8B2E-44849CE0C559}"/>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5" name="Rectangle 324">
                  <a:extLst>
                    <a:ext uri="{FF2B5EF4-FFF2-40B4-BE49-F238E27FC236}">
                      <a16:creationId xmlns:a16="http://schemas.microsoft.com/office/drawing/2014/main" id="{4A3319B7-7372-4510-9324-512CD47A0545}"/>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6" name="Rectangle 325">
                  <a:extLst>
                    <a:ext uri="{FF2B5EF4-FFF2-40B4-BE49-F238E27FC236}">
                      <a16:creationId xmlns:a16="http://schemas.microsoft.com/office/drawing/2014/main" id="{4FEF37E2-AE66-4809-ABE2-AA98249B4861}"/>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7" name="Rectangle 326">
                  <a:extLst>
                    <a:ext uri="{FF2B5EF4-FFF2-40B4-BE49-F238E27FC236}">
                      <a16:creationId xmlns:a16="http://schemas.microsoft.com/office/drawing/2014/main" id="{19E2CDEF-358C-4ABA-8E64-1AC0EAFC0E5D}"/>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8" name="Rectangle 327">
                  <a:extLst>
                    <a:ext uri="{FF2B5EF4-FFF2-40B4-BE49-F238E27FC236}">
                      <a16:creationId xmlns:a16="http://schemas.microsoft.com/office/drawing/2014/main" id="{311BD7F5-EC4A-4095-A9FF-A0AA35CC0532}"/>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9" name="Rectangle 328">
                  <a:extLst>
                    <a:ext uri="{FF2B5EF4-FFF2-40B4-BE49-F238E27FC236}">
                      <a16:creationId xmlns:a16="http://schemas.microsoft.com/office/drawing/2014/main" id="{92F07004-E3C8-41BB-9EF6-50287DE9C3AF}"/>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0" name="Rectangle 329">
                  <a:extLst>
                    <a:ext uri="{FF2B5EF4-FFF2-40B4-BE49-F238E27FC236}">
                      <a16:creationId xmlns:a16="http://schemas.microsoft.com/office/drawing/2014/main" id="{76442830-FCDA-4538-BC1A-1D5D891D7D5A}"/>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1" name="Rectangle 330">
                  <a:extLst>
                    <a:ext uri="{FF2B5EF4-FFF2-40B4-BE49-F238E27FC236}">
                      <a16:creationId xmlns:a16="http://schemas.microsoft.com/office/drawing/2014/main" id="{34258FBB-7ED3-4E8F-9D87-EC62748A7DD6}"/>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2" name="Rectangle 331">
                  <a:extLst>
                    <a:ext uri="{FF2B5EF4-FFF2-40B4-BE49-F238E27FC236}">
                      <a16:creationId xmlns:a16="http://schemas.microsoft.com/office/drawing/2014/main" id="{A6773C8F-532B-4331-8502-11B26666BC61}"/>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grpSp>
          <p:nvGrpSpPr>
            <p:cNvPr id="19" name="Group 18">
              <a:extLst>
                <a:ext uri="{FF2B5EF4-FFF2-40B4-BE49-F238E27FC236}">
                  <a16:creationId xmlns:a16="http://schemas.microsoft.com/office/drawing/2014/main" id="{737763E1-B89F-4933-ABDC-FD0CE7FD28B5}"/>
                </a:ext>
              </a:extLst>
            </p:cNvPr>
            <p:cNvGrpSpPr/>
            <p:nvPr/>
          </p:nvGrpSpPr>
          <p:grpSpPr>
            <a:xfrm>
              <a:off x="2906388" y="5338377"/>
              <a:ext cx="1750352" cy="1656148"/>
              <a:chOff x="2906388" y="5338377"/>
              <a:chExt cx="1750352" cy="1656148"/>
            </a:xfrm>
          </p:grpSpPr>
          <p:sp>
            <p:nvSpPr>
              <p:cNvPr id="414" name="Rectangle 413">
                <a:extLst>
                  <a:ext uri="{FF2B5EF4-FFF2-40B4-BE49-F238E27FC236}">
                    <a16:creationId xmlns:a16="http://schemas.microsoft.com/office/drawing/2014/main" id="{59B3BEDC-1969-48C6-8F5F-52AD74233927}"/>
                  </a:ext>
                </a:extLst>
              </p:cNvPr>
              <p:cNvSpPr/>
              <p:nvPr/>
            </p:nvSpPr>
            <p:spPr bwMode="auto">
              <a:xfrm>
                <a:off x="4006930" y="5781939"/>
                <a:ext cx="649810" cy="12125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5" name="Group 414">
                <a:extLst>
                  <a:ext uri="{FF2B5EF4-FFF2-40B4-BE49-F238E27FC236}">
                    <a16:creationId xmlns:a16="http://schemas.microsoft.com/office/drawing/2014/main" id="{D4462882-56E0-493B-804A-644409C7C0B4}"/>
                  </a:ext>
                </a:extLst>
              </p:cNvPr>
              <p:cNvGrpSpPr/>
              <p:nvPr/>
            </p:nvGrpSpPr>
            <p:grpSpPr>
              <a:xfrm>
                <a:off x="4091329" y="5864979"/>
                <a:ext cx="481013" cy="978721"/>
                <a:chOff x="3384550" y="5672305"/>
                <a:chExt cx="481013" cy="1095375"/>
              </a:xfrm>
              <a:solidFill>
                <a:schemeClr val="bg1">
                  <a:lumMod val="85000"/>
                </a:schemeClr>
              </a:solidFill>
            </p:grpSpPr>
            <p:sp>
              <p:nvSpPr>
                <p:cNvPr id="417" name="Rectangle 300">
                  <a:extLst>
                    <a:ext uri="{FF2B5EF4-FFF2-40B4-BE49-F238E27FC236}">
                      <a16:creationId xmlns:a16="http://schemas.microsoft.com/office/drawing/2014/main" id="{556E1CED-08E9-48C7-9AE1-4FF764DC6A7F}"/>
                    </a:ext>
                  </a:extLst>
                </p:cNvPr>
                <p:cNvSpPr>
                  <a:spLocks noChangeArrowheads="1"/>
                </p:cNvSpPr>
                <p:nvPr/>
              </p:nvSpPr>
              <p:spPr bwMode="auto">
                <a:xfrm>
                  <a:off x="381476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8" name="Rectangle 301">
                  <a:extLst>
                    <a:ext uri="{FF2B5EF4-FFF2-40B4-BE49-F238E27FC236}">
                      <a16:creationId xmlns:a16="http://schemas.microsoft.com/office/drawing/2014/main" id="{64DC21AB-5AF3-4CE8-A31B-8704D179DD4C}"/>
                    </a:ext>
                  </a:extLst>
                </p:cNvPr>
                <p:cNvSpPr>
                  <a:spLocks noChangeArrowheads="1"/>
                </p:cNvSpPr>
                <p:nvPr/>
              </p:nvSpPr>
              <p:spPr bwMode="auto">
                <a:xfrm>
                  <a:off x="367030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9" name="Rectangle 302">
                  <a:extLst>
                    <a:ext uri="{FF2B5EF4-FFF2-40B4-BE49-F238E27FC236}">
                      <a16:creationId xmlns:a16="http://schemas.microsoft.com/office/drawing/2014/main" id="{EE9B650C-90AA-4DB7-A437-CAD3E0850FD1}"/>
                    </a:ext>
                  </a:extLst>
                </p:cNvPr>
                <p:cNvSpPr>
                  <a:spLocks noChangeArrowheads="1"/>
                </p:cNvSpPr>
                <p:nvPr/>
              </p:nvSpPr>
              <p:spPr bwMode="auto">
                <a:xfrm>
                  <a:off x="3529013" y="5672305"/>
                  <a:ext cx="5080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0" name="Rectangle 303">
                  <a:extLst>
                    <a:ext uri="{FF2B5EF4-FFF2-40B4-BE49-F238E27FC236}">
                      <a16:creationId xmlns:a16="http://schemas.microsoft.com/office/drawing/2014/main" id="{44C190AF-E4A5-4D00-BCED-90C8DC5B89B9}"/>
                    </a:ext>
                  </a:extLst>
                </p:cNvPr>
                <p:cNvSpPr>
                  <a:spLocks noChangeArrowheads="1"/>
                </p:cNvSpPr>
                <p:nvPr/>
              </p:nvSpPr>
              <p:spPr bwMode="auto">
                <a:xfrm>
                  <a:off x="3384550" y="5672305"/>
                  <a:ext cx="539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1" name="Rectangle 304">
                  <a:extLst>
                    <a:ext uri="{FF2B5EF4-FFF2-40B4-BE49-F238E27FC236}">
                      <a16:creationId xmlns:a16="http://schemas.microsoft.com/office/drawing/2014/main" id="{3F6C1ED7-FEBF-4EBB-809B-C6EDDCE422BE}"/>
                    </a:ext>
                  </a:extLst>
                </p:cNvPr>
                <p:cNvSpPr>
                  <a:spLocks noChangeArrowheads="1"/>
                </p:cNvSpPr>
                <p:nvPr/>
              </p:nvSpPr>
              <p:spPr bwMode="auto">
                <a:xfrm>
                  <a:off x="381476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2" name="Rectangle 305">
                  <a:extLst>
                    <a:ext uri="{FF2B5EF4-FFF2-40B4-BE49-F238E27FC236}">
                      <a16:creationId xmlns:a16="http://schemas.microsoft.com/office/drawing/2014/main" id="{56F9289F-5AE2-4E31-AC4F-4A8DAD3ABD0E}"/>
                    </a:ext>
                  </a:extLst>
                </p:cNvPr>
                <p:cNvSpPr>
                  <a:spLocks noChangeArrowheads="1"/>
                </p:cNvSpPr>
                <p:nvPr/>
              </p:nvSpPr>
              <p:spPr bwMode="auto">
                <a:xfrm>
                  <a:off x="367030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3" name="Rectangle 306">
                  <a:extLst>
                    <a:ext uri="{FF2B5EF4-FFF2-40B4-BE49-F238E27FC236}">
                      <a16:creationId xmlns:a16="http://schemas.microsoft.com/office/drawing/2014/main" id="{C5753952-4D2D-4E54-81CE-36F3F1D3D368}"/>
                    </a:ext>
                  </a:extLst>
                </p:cNvPr>
                <p:cNvSpPr>
                  <a:spLocks noChangeArrowheads="1"/>
                </p:cNvSpPr>
                <p:nvPr/>
              </p:nvSpPr>
              <p:spPr bwMode="auto">
                <a:xfrm>
                  <a:off x="3529013" y="581359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4" name="Rectangle 307">
                  <a:extLst>
                    <a:ext uri="{FF2B5EF4-FFF2-40B4-BE49-F238E27FC236}">
                      <a16:creationId xmlns:a16="http://schemas.microsoft.com/office/drawing/2014/main" id="{33ACEB54-9C43-4FDF-9C82-91C54DBBB3D8}"/>
                    </a:ext>
                  </a:extLst>
                </p:cNvPr>
                <p:cNvSpPr>
                  <a:spLocks noChangeArrowheads="1"/>
                </p:cNvSpPr>
                <p:nvPr/>
              </p:nvSpPr>
              <p:spPr bwMode="auto">
                <a:xfrm>
                  <a:off x="3384550" y="581359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5" name="Rectangle 308">
                  <a:extLst>
                    <a:ext uri="{FF2B5EF4-FFF2-40B4-BE49-F238E27FC236}">
                      <a16:creationId xmlns:a16="http://schemas.microsoft.com/office/drawing/2014/main" id="{1F78C629-F450-4F7C-BC62-C9103C3C774B}"/>
                    </a:ext>
                  </a:extLst>
                </p:cNvPr>
                <p:cNvSpPr>
                  <a:spLocks noChangeArrowheads="1"/>
                </p:cNvSpPr>
                <p:nvPr/>
              </p:nvSpPr>
              <p:spPr bwMode="auto">
                <a:xfrm>
                  <a:off x="381476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6" name="Rectangle 309">
                  <a:extLst>
                    <a:ext uri="{FF2B5EF4-FFF2-40B4-BE49-F238E27FC236}">
                      <a16:creationId xmlns:a16="http://schemas.microsoft.com/office/drawing/2014/main" id="{276712DB-1EC9-4B87-9D23-2F38EDE98E5F}"/>
                    </a:ext>
                  </a:extLst>
                </p:cNvPr>
                <p:cNvSpPr>
                  <a:spLocks noChangeArrowheads="1"/>
                </p:cNvSpPr>
                <p:nvPr/>
              </p:nvSpPr>
              <p:spPr bwMode="auto">
                <a:xfrm>
                  <a:off x="367030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7" name="Rectangle 310">
                  <a:extLst>
                    <a:ext uri="{FF2B5EF4-FFF2-40B4-BE49-F238E27FC236}">
                      <a16:creationId xmlns:a16="http://schemas.microsoft.com/office/drawing/2014/main" id="{C6EC3A2E-5650-44D2-917F-0126970661F8}"/>
                    </a:ext>
                  </a:extLst>
                </p:cNvPr>
                <p:cNvSpPr>
                  <a:spLocks noChangeArrowheads="1"/>
                </p:cNvSpPr>
                <p:nvPr/>
              </p:nvSpPr>
              <p:spPr bwMode="auto">
                <a:xfrm>
                  <a:off x="3529013" y="59580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8" name="Rectangle 311">
                  <a:extLst>
                    <a:ext uri="{FF2B5EF4-FFF2-40B4-BE49-F238E27FC236}">
                      <a16:creationId xmlns:a16="http://schemas.microsoft.com/office/drawing/2014/main" id="{A91465CE-9999-4D43-9181-AFA2CE6A6B33}"/>
                    </a:ext>
                  </a:extLst>
                </p:cNvPr>
                <p:cNvSpPr>
                  <a:spLocks noChangeArrowheads="1"/>
                </p:cNvSpPr>
                <p:nvPr/>
              </p:nvSpPr>
              <p:spPr bwMode="auto">
                <a:xfrm>
                  <a:off x="3384550" y="59580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9" name="Rectangle 312">
                  <a:extLst>
                    <a:ext uri="{FF2B5EF4-FFF2-40B4-BE49-F238E27FC236}">
                      <a16:creationId xmlns:a16="http://schemas.microsoft.com/office/drawing/2014/main" id="{B22F1D20-4DF2-498E-9655-7B70A15CEE94}"/>
                    </a:ext>
                  </a:extLst>
                </p:cNvPr>
                <p:cNvSpPr>
                  <a:spLocks noChangeArrowheads="1"/>
                </p:cNvSpPr>
                <p:nvPr/>
              </p:nvSpPr>
              <p:spPr bwMode="auto">
                <a:xfrm>
                  <a:off x="381476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0" name="Rectangle 313">
                  <a:extLst>
                    <a:ext uri="{FF2B5EF4-FFF2-40B4-BE49-F238E27FC236}">
                      <a16:creationId xmlns:a16="http://schemas.microsoft.com/office/drawing/2014/main" id="{3482EB5D-17B1-43DA-851C-68359A69D798}"/>
                    </a:ext>
                  </a:extLst>
                </p:cNvPr>
                <p:cNvSpPr>
                  <a:spLocks noChangeArrowheads="1"/>
                </p:cNvSpPr>
                <p:nvPr/>
              </p:nvSpPr>
              <p:spPr bwMode="auto">
                <a:xfrm>
                  <a:off x="367030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1" name="Rectangle 314">
                  <a:extLst>
                    <a:ext uri="{FF2B5EF4-FFF2-40B4-BE49-F238E27FC236}">
                      <a16:creationId xmlns:a16="http://schemas.microsoft.com/office/drawing/2014/main" id="{554E71B4-280D-4C26-9636-AD65A5717177}"/>
                    </a:ext>
                  </a:extLst>
                </p:cNvPr>
                <p:cNvSpPr>
                  <a:spLocks noChangeArrowheads="1"/>
                </p:cNvSpPr>
                <p:nvPr/>
              </p:nvSpPr>
              <p:spPr bwMode="auto">
                <a:xfrm>
                  <a:off x="3529013" y="6099342"/>
                  <a:ext cx="50800"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2" name="Rectangle 315">
                  <a:extLst>
                    <a:ext uri="{FF2B5EF4-FFF2-40B4-BE49-F238E27FC236}">
                      <a16:creationId xmlns:a16="http://schemas.microsoft.com/office/drawing/2014/main" id="{AFB5241D-31AC-4685-A792-FE01F45EA5A1}"/>
                    </a:ext>
                  </a:extLst>
                </p:cNvPr>
                <p:cNvSpPr>
                  <a:spLocks noChangeArrowheads="1"/>
                </p:cNvSpPr>
                <p:nvPr/>
              </p:nvSpPr>
              <p:spPr bwMode="auto">
                <a:xfrm>
                  <a:off x="3384550" y="6099342"/>
                  <a:ext cx="53975" cy="98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3" name="Rectangle 316">
                  <a:extLst>
                    <a:ext uri="{FF2B5EF4-FFF2-40B4-BE49-F238E27FC236}">
                      <a16:creationId xmlns:a16="http://schemas.microsoft.com/office/drawing/2014/main" id="{9595693A-C67B-45A9-84D1-BA838F7A29EE}"/>
                    </a:ext>
                  </a:extLst>
                </p:cNvPr>
                <p:cNvSpPr>
                  <a:spLocks noChangeArrowheads="1"/>
                </p:cNvSpPr>
                <p:nvPr/>
              </p:nvSpPr>
              <p:spPr bwMode="auto">
                <a:xfrm>
                  <a:off x="381476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4" name="Rectangle 317">
                  <a:extLst>
                    <a:ext uri="{FF2B5EF4-FFF2-40B4-BE49-F238E27FC236}">
                      <a16:creationId xmlns:a16="http://schemas.microsoft.com/office/drawing/2014/main" id="{DBA78623-B36D-4735-AACE-623D46DFB7A2}"/>
                    </a:ext>
                  </a:extLst>
                </p:cNvPr>
                <p:cNvSpPr>
                  <a:spLocks noChangeArrowheads="1"/>
                </p:cNvSpPr>
                <p:nvPr/>
              </p:nvSpPr>
              <p:spPr bwMode="auto">
                <a:xfrm>
                  <a:off x="367030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5" name="Rectangle 318">
                  <a:extLst>
                    <a:ext uri="{FF2B5EF4-FFF2-40B4-BE49-F238E27FC236}">
                      <a16:creationId xmlns:a16="http://schemas.microsoft.com/office/drawing/2014/main" id="{9459355E-832E-43EB-8D7F-7DF2EE3B76DC}"/>
                    </a:ext>
                  </a:extLst>
                </p:cNvPr>
                <p:cNvSpPr>
                  <a:spLocks noChangeArrowheads="1"/>
                </p:cNvSpPr>
                <p:nvPr/>
              </p:nvSpPr>
              <p:spPr bwMode="auto">
                <a:xfrm>
                  <a:off x="3529013" y="624380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6" name="Rectangle 319">
                  <a:extLst>
                    <a:ext uri="{FF2B5EF4-FFF2-40B4-BE49-F238E27FC236}">
                      <a16:creationId xmlns:a16="http://schemas.microsoft.com/office/drawing/2014/main" id="{52143690-042F-4FAA-AD54-EB8F3C98114C}"/>
                    </a:ext>
                  </a:extLst>
                </p:cNvPr>
                <p:cNvSpPr>
                  <a:spLocks noChangeArrowheads="1"/>
                </p:cNvSpPr>
                <p:nvPr/>
              </p:nvSpPr>
              <p:spPr bwMode="auto">
                <a:xfrm>
                  <a:off x="3384550" y="624380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7" name="Rectangle 320">
                  <a:extLst>
                    <a:ext uri="{FF2B5EF4-FFF2-40B4-BE49-F238E27FC236}">
                      <a16:creationId xmlns:a16="http://schemas.microsoft.com/office/drawing/2014/main" id="{630CDAD0-E579-406B-87D7-AC6949E54ACB}"/>
                    </a:ext>
                  </a:extLst>
                </p:cNvPr>
                <p:cNvSpPr>
                  <a:spLocks noChangeArrowheads="1"/>
                </p:cNvSpPr>
                <p:nvPr/>
              </p:nvSpPr>
              <p:spPr bwMode="auto">
                <a:xfrm>
                  <a:off x="381476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8" name="Rectangle 321">
                  <a:extLst>
                    <a:ext uri="{FF2B5EF4-FFF2-40B4-BE49-F238E27FC236}">
                      <a16:creationId xmlns:a16="http://schemas.microsoft.com/office/drawing/2014/main" id="{A9DE0F15-AF7A-4580-B403-901B107F5E30}"/>
                    </a:ext>
                  </a:extLst>
                </p:cNvPr>
                <p:cNvSpPr>
                  <a:spLocks noChangeArrowheads="1"/>
                </p:cNvSpPr>
                <p:nvPr/>
              </p:nvSpPr>
              <p:spPr bwMode="auto">
                <a:xfrm>
                  <a:off x="367030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9" name="Rectangle 322">
                  <a:extLst>
                    <a:ext uri="{FF2B5EF4-FFF2-40B4-BE49-F238E27FC236}">
                      <a16:creationId xmlns:a16="http://schemas.microsoft.com/office/drawing/2014/main" id="{9EF8E3C2-AB86-44D9-BCCA-3D2F4BC6C5A3}"/>
                    </a:ext>
                  </a:extLst>
                </p:cNvPr>
                <p:cNvSpPr>
                  <a:spLocks noChangeArrowheads="1"/>
                </p:cNvSpPr>
                <p:nvPr/>
              </p:nvSpPr>
              <p:spPr bwMode="auto">
                <a:xfrm>
                  <a:off x="3529013" y="638509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0" name="Rectangle 323">
                  <a:extLst>
                    <a:ext uri="{FF2B5EF4-FFF2-40B4-BE49-F238E27FC236}">
                      <a16:creationId xmlns:a16="http://schemas.microsoft.com/office/drawing/2014/main" id="{B929C370-F358-4160-AB21-B460EE33FACE}"/>
                    </a:ext>
                  </a:extLst>
                </p:cNvPr>
                <p:cNvSpPr>
                  <a:spLocks noChangeArrowheads="1"/>
                </p:cNvSpPr>
                <p:nvPr/>
              </p:nvSpPr>
              <p:spPr bwMode="auto">
                <a:xfrm>
                  <a:off x="3384550" y="638509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1" name="Rectangle 324">
                  <a:extLst>
                    <a:ext uri="{FF2B5EF4-FFF2-40B4-BE49-F238E27FC236}">
                      <a16:creationId xmlns:a16="http://schemas.microsoft.com/office/drawing/2014/main" id="{F82907A0-FD13-4D95-A2AA-8AA8D1B6F3DB}"/>
                    </a:ext>
                  </a:extLst>
                </p:cNvPr>
                <p:cNvSpPr>
                  <a:spLocks noChangeArrowheads="1"/>
                </p:cNvSpPr>
                <p:nvPr/>
              </p:nvSpPr>
              <p:spPr bwMode="auto">
                <a:xfrm>
                  <a:off x="381476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2" name="Rectangle 325">
                  <a:extLst>
                    <a:ext uri="{FF2B5EF4-FFF2-40B4-BE49-F238E27FC236}">
                      <a16:creationId xmlns:a16="http://schemas.microsoft.com/office/drawing/2014/main" id="{C4447D5A-6ADE-4869-9676-0D343C199733}"/>
                    </a:ext>
                  </a:extLst>
                </p:cNvPr>
                <p:cNvSpPr>
                  <a:spLocks noChangeArrowheads="1"/>
                </p:cNvSpPr>
                <p:nvPr/>
              </p:nvSpPr>
              <p:spPr bwMode="auto">
                <a:xfrm>
                  <a:off x="367030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3" name="Rectangle 326">
                  <a:extLst>
                    <a:ext uri="{FF2B5EF4-FFF2-40B4-BE49-F238E27FC236}">
                      <a16:creationId xmlns:a16="http://schemas.microsoft.com/office/drawing/2014/main" id="{A1A6DAAF-6151-4AC5-B983-D3FED403DD4A}"/>
                    </a:ext>
                  </a:extLst>
                </p:cNvPr>
                <p:cNvSpPr>
                  <a:spLocks noChangeArrowheads="1"/>
                </p:cNvSpPr>
                <p:nvPr/>
              </p:nvSpPr>
              <p:spPr bwMode="auto">
                <a:xfrm>
                  <a:off x="3529013" y="6529555"/>
                  <a:ext cx="50800"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4" name="Rectangle 327">
                  <a:extLst>
                    <a:ext uri="{FF2B5EF4-FFF2-40B4-BE49-F238E27FC236}">
                      <a16:creationId xmlns:a16="http://schemas.microsoft.com/office/drawing/2014/main" id="{7DEE3694-19FF-4B1F-9687-74B4B5841588}"/>
                    </a:ext>
                  </a:extLst>
                </p:cNvPr>
                <p:cNvSpPr>
                  <a:spLocks noChangeArrowheads="1"/>
                </p:cNvSpPr>
                <p:nvPr/>
              </p:nvSpPr>
              <p:spPr bwMode="auto">
                <a:xfrm>
                  <a:off x="3384550" y="6529555"/>
                  <a:ext cx="539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5" name="Rectangle 328">
                  <a:extLst>
                    <a:ext uri="{FF2B5EF4-FFF2-40B4-BE49-F238E27FC236}">
                      <a16:creationId xmlns:a16="http://schemas.microsoft.com/office/drawing/2014/main" id="{7DB581EA-4B3B-4384-99F1-A110ACFDD0DB}"/>
                    </a:ext>
                  </a:extLst>
                </p:cNvPr>
                <p:cNvSpPr>
                  <a:spLocks noChangeArrowheads="1"/>
                </p:cNvSpPr>
                <p:nvPr/>
              </p:nvSpPr>
              <p:spPr bwMode="auto">
                <a:xfrm>
                  <a:off x="381476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6" name="Rectangle 329">
                  <a:extLst>
                    <a:ext uri="{FF2B5EF4-FFF2-40B4-BE49-F238E27FC236}">
                      <a16:creationId xmlns:a16="http://schemas.microsoft.com/office/drawing/2014/main" id="{EB7677BB-2FAB-41A8-B8DA-F1C5A24608AC}"/>
                    </a:ext>
                  </a:extLst>
                </p:cNvPr>
                <p:cNvSpPr>
                  <a:spLocks noChangeArrowheads="1"/>
                </p:cNvSpPr>
                <p:nvPr/>
              </p:nvSpPr>
              <p:spPr bwMode="auto">
                <a:xfrm>
                  <a:off x="367030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7" name="Rectangle 330">
                  <a:extLst>
                    <a:ext uri="{FF2B5EF4-FFF2-40B4-BE49-F238E27FC236}">
                      <a16:creationId xmlns:a16="http://schemas.microsoft.com/office/drawing/2014/main" id="{ED8668BF-6A37-41CF-9D22-331808F87DA6}"/>
                    </a:ext>
                  </a:extLst>
                </p:cNvPr>
                <p:cNvSpPr>
                  <a:spLocks noChangeArrowheads="1"/>
                </p:cNvSpPr>
                <p:nvPr/>
              </p:nvSpPr>
              <p:spPr bwMode="auto">
                <a:xfrm>
                  <a:off x="3529013" y="6670842"/>
                  <a:ext cx="50800"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8" name="Rectangle 331">
                  <a:extLst>
                    <a:ext uri="{FF2B5EF4-FFF2-40B4-BE49-F238E27FC236}">
                      <a16:creationId xmlns:a16="http://schemas.microsoft.com/office/drawing/2014/main" id="{72AEFD21-9430-47E7-9C23-1F50017577FC}"/>
                    </a:ext>
                  </a:extLst>
                </p:cNvPr>
                <p:cNvSpPr>
                  <a:spLocks noChangeArrowheads="1"/>
                </p:cNvSpPr>
                <p:nvPr/>
              </p:nvSpPr>
              <p:spPr bwMode="auto">
                <a:xfrm>
                  <a:off x="3384550" y="6670842"/>
                  <a:ext cx="5397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416" name="Rectangle 415">
                <a:extLst>
                  <a:ext uri="{FF2B5EF4-FFF2-40B4-BE49-F238E27FC236}">
                    <a16:creationId xmlns:a16="http://schemas.microsoft.com/office/drawing/2014/main" id="{00A0F51C-6E85-426B-8A90-22A182F596F9}"/>
                  </a:ext>
                </a:extLst>
              </p:cNvPr>
              <p:cNvSpPr/>
              <p:nvPr/>
            </p:nvSpPr>
            <p:spPr bwMode="auto">
              <a:xfrm>
                <a:off x="2906388" y="5338377"/>
                <a:ext cx="1113288" cy="165614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10D0F5B-02A8-48CB-AEE5-DA240CC1F2BD}"/>
                </a:ext>
              </a:extLst>
            </p:cNvPr>
            <p:cNvGrpSpPr/>
            <p:nvPr/>
          </p:nvGrpSpPr>
          <p:grpSpPr>
            <a:xfrm>
              <a:off x="0" y="4737267"/>
              <a:ext cx="3679825" cy="2152651"/>
              <a:chOff x="274638" y="4737267"/>
              <a:chExt cx="3679825" cy="2152651"/>
            </a:xfrm>
          </p:grpSpPr>
          <p:sp>
            <p:nvSpPr>
              <p:cNvPr id="253" name="Rectangle 299">
                <a:extLst>
                  <a:ext uri="{FF2B5EF4-FFF2-40B4-BE49-F238E27FC236}">
                    <a16:creationId xmlns:a16="http://schemas.microsoft.com/office/drawing/2014/main" id="{75266CBD-E8C0-431B-BF3F-483F7B6C0423}"/>
                  </a:ext>
                </a:extLst>
              </p:cNvPr>
              <p:cNvSpPr>
                <a:spLocks noChangeArrowheads="1"/>
              </p:cNvSpPr>
              <p:nvPr/>
            </p:nvSpPr>
            <p:spPr bwMode="auto">
              <a:xfrm>
                <a:off x="3298825" y="5578642"/>
                <a:ext cx="655638" cy="13112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254" name="Group 253">
                <a:extLst>
                  <a:ext uri="{FF2B5EF4-FFF2-40B4-BE49-F238E27FC236}">
                    <a16:creationId xmlns:a16="http://schemas.microsoft.com/office/drawing/2014/main" id="{4E29F571-4B27-4C1D-9013-6B574B17F64C}"/>
                  </a:ext>
                </a:extLst>
              </p:cNvPr>
              <p:cNvGrpSpPr/>
              <p:nvPr/>
            </p:nvGrpSpPr>
            <p:grpSpPr>
              <a:xfrm>
                <a:off x="3384550" y="5672305"/>
                <a:ext cx="481013" cy="1095375"/>
                <a:chOff x="3384550" y="5672305"/>
                <a:chExt cx="481013" cy="1095375"/>
              </a:xfrm>
            </p:grpSpPr>
            <p:sp>
              <p:nvSpPr>
                <p:cNvPr id="382" name="Rectangle 300">
                  <a:extLst>
                    <a:ext uri="{FF2B5EF4-FFF2-40B4-BE49-F238E27FC236}">
                      <a16:creationId xmlns:a16="http://schemas.microsoft.com/office/drawing/2014/main" id="{C3307954-37AD-448D-884A-1423E6C4FE9B}"/>
                    </a:ext>
                  </a:extLst>
                </p:cNvPr>
                <p:cNvSpPr>
                  <a:spLocks noChangeArrowheads="1"/>
                </p:cNvSpPr>
                <p:nvPr/>
              </p:nvSpPr>
              <p:spPr bwMode="auto">
                <a:xfrm>
                  <a:off x="3814763" y="5672305"/>
                  <a:ext cx="50800" cy="952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3" name="Rectangle 301">
                  <a:extLst>
                    <a:ext uri="{FF2B5EF4-FFF2-40B4-BE49-F238E27FC236}">
                      <a16:creationId xmlns:a16="http://schemas.microsoft.com/office/drawing/2014/main" id="{094AF8CB-82A9-486E-9B57-6B1EAD594CAE}"/>
                    </a:ext>
                  </a:extLst>
                </p:cNvPr>
                <p:cNvSpPr>
                  <a:spLocks noChangeArrowheads="1"/>
                </p:cNvSpPr>
                <p:nvPr/>
              </p:nvSpPr>
              <p:spPr bwMode="auto">
                <a:xfrm>
                  <a:off x="3670300" y="5672305"/>
                  <a:ext cx="53975"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4" name="Rectangle 302">
                  <a:extLst>
                    <a:ext uri="{FF2B5EF4-FFF2-40B4-BE49-F238E27FC236}">
                      <a16:creationId xmlns:a16="http://schemas.microsoft.com/office/drawing/2014/main" id="{E2161BE0-F8F7-4409-8A18-2CA3D2E54C10}"/>
                    </a:ext>
                  </a:extLst>
                </p:cNvPr>
                <p:cNvSpPr>
                  <a:spLocks noChangeArrowheads="1"/>
                </p:cNvSpPr>
                <p:nvPr/>
              </p:nvSpPr>
              <p:spPr bwMode="auto">
                <a:xfrm>
                  <a:off x="3529013" y="5672305"/>
                  <a:ext cx="50800" cy="952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5" name="Rectangle 303">
                  <a:extLst>
                    <a:ext uri="{FF2B5EF4-FFF2-40B4-BE49-F238E27FC236}">
                      <a16:creationId xmlns:a16="http://schemas.microsoft.com/office/drawing/2014/main" id="{EACE534E-42AC-4551-8B1F-4837E78F03B9}"/>
                    </a:ext>
                  </a:extLst>
                </p:cNvPr>
                <p:cNvSpPr>
                  <a:spLocks noChangeArrowheads="1"/>
                </p:cNvSpPr>
                <p:nvPr/>
              </p:nvSpPr>
              <p:spPr bwMode="auto">
                <a:xfrm>
                  <a:off x="3384550" y="5672305"/>
                  <a:ext cx="53975" cy="952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6" name="Rectangle 304">
                  <a:extLst>
                    <a:ext uri="{FF2B5EF4-FFF2-40B4-BE49-F238E27FC236}">
                      <a16:creationId xmlns:a16="http://schemas.microsoft.com/office/drawing/2014/main" id="{0233655D-DEDB-490E-A36C-C52B65CF5DCD}"/>
                    </a:ext>
                  </a:extLst>
                </p:cNvPr>
                <p:cNvSpPr>
                  <a:spLocks noChangeArrowheads="1"/>
                </p:cNvSpPr>
                <p:nvPr/>
              </p:nvSpPr>
              <p:spPr bwMode="auto">
                <a:xfrm>
                  <a:off x="381476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7" name="Rectangle 305">
                  <a:extLst>
                    <a:ext uri="{FF2B5EF4-FFF2-40B4-BE49-F238E27FC236}">
                      <a16:creationId xmlns:a16="http://schemas.microsoft.com/office/drawing/2014/main" id="{9E70287E-CEAA-462E-84B1-48A3ED9B1745}"/>
                    </a:ext>
                  </a:extLst>
                </p:cNvPr>
                <p:cNvSpPr>
                  <a:spLocks noChangeArrowheads="1"/>
                </p:cNvSpPr>
                <p:nvPr/>
              </p:nvSpPr>
              <p:spPr bwMode="auto">
                <a:xfrm>
                  <a:off x="367030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8" name="Rectangle 306">
                  <a:extLst>
                    <a:ext uri="{FF2B5EF4-FFF2-40B4-BE49-F238E27FC236}">
                      <a16:creationId xmlns:a16="http://schemas.microsoft.com/office/drawing/2014/main" id="{59AED9A0-E624-4EFA-A4EB-F6476B77070E}"/>
                    </a:ext>
                  </a:extLst>
                </p:cNvPr>
                <p:cNvSpPr>
                  <a:spLocks noChangeArrowheads="1"/>
                </p:cNvSpPr>
                <p:nvPr/>
              </p:nvSpPr>
              <p:spPr bwMode="auto">
                <a:xfrm>
                  <a:off x="3529013" y="5813592"/>
                  <a:ext cx="50800"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9" name="Rectangle 307">
                  <a:extLst>
                    <a:ext uri="{FF2B5EF4-FFF2-40B4-BE49-F238E27FC236}">
                      <a16:creationId xmlns:a16="http://schemas.microsoft.com/office/drawing/2014/main" id="{0C8B5286-A6B1-4D27-A883-1819CC2D96A8}"/>
                    </a:ext>
                  </a:extLst>
                </p:cNvPr>
                <p:cNvSpPr>
                  <a:spLocks noChangeArrowheads="1"/>
                </p:cNvSpPr>
                <p:nvPr/>
              </p:nvSpPr>
              <p:spPr bwMode="auto">
                <a:xfrm>
                  <a:off x="3384550" y="581359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0" name="Rectangle 308">
                  <a:extLst>
                    <a:ext uri="{FF2B5EF4-FFF2-40B4-BE49-F238E27FC236}">
                      <a16:creationId xmlns:a16="http://schemas.microsoft.com/office/drawing/2014/main" id="{4B82CF6B-8830-4E68-9304-999F513FBB96}"/>
                    </a:ext>
                  </a:extLst>
                </p:cNvPr>
                <p:cNvSpPr>
                  <a:spLocks noChangeArrowheads="1"/>
                </p:cNvSpPr>
                <p:nvPr/>
              </p:nvSpPr>
              <p:spPr bwMode="auto">
                <a:xfrm>
                  <a:off x="3814763" y="59580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1" name="Rectangle 309">
                  <a:extLst>
                    <a:ext uri="{FF2B5EF4-FFF2-40B4-BE49-F238E27FC236}">
                      <a16:creationId xmlns:a16="http://schemas.microsoft.com/office/drawing/2014/main" id="{AC2087D9-9D34-446D-A40C-D436D9567A1B}"/>
                    </a:ext>
                  </a:extLst>
                </p:cNvPr>
                <p:cNvSpPr>
                  <a:spLocks noChangeArrowheads="1"/>
                </p:cNvSpPr>
                <p:nvPr/>
              </p:nvSpPr>
              <p:spPr bwMode="auto">
                <a:xfrm>
                  <a:off x="3670300" y="59580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2" name="Rectangle 310">
                  <a:extLst>
                    <a:ext uri="{FF2B5EF4-FFF2-40B4-BE49-F238E27FC236}">
                      <a16:creationId xmlns:a16="http://schemas.microsoft.com/office/drawing/2014/main" id="{4AFDC3FA-7DA0-44CF-97DC-A446BDA76BEA}"/>
                    </a:ext>
                  </a:extLst>
                </p:cNvPr>
                <p:cNvSpPr>
                  <a:spLocks noChangeArrowheads="1"/>
                </p:cNvSpPr>
                <p:nvPr/>
              </p:nvSpPr>
              <p:spPr bwMode="auto">
                <a:xfrm>
                  <a:off x="3529013" y="595805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3" name="Rectangle 311">
                  <a:extLst>
                    <a:ext uri="{FF2B5EF4-FFF2-40B4-BE49-F238E27FC236}">
                      <a16:creationId xmlns:a16="http://schemas.microsoft.com/office/drawing/2014/main" id="{07496F72-C6EC-4AF9-82EB-22040A387CB0}"/>
                    </a:ext>
                  </a:extLst>
                </p:cNvPr>
                <p:cNvSpPr>
                  <a:spLocks noChangeArrowheads="1"/>
                </p:cNvSpPr>
                <p:nvPr/>
              </p:nvSpPr>
              <p:spPr bwMode="auto">
                <a:xfrm>
                  <a:off x="3384550" y="595805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4" name="Rectangle 312">
                  <a:extLst>
                    <a:ext uri="{FF2B5EF4-FFF2-40B4-BE49-F238E27FC236}">
                      <a16:creationId xmlns:a16="http://schemas.microsoft.com/office/drawing/2014/main" id="{ED1D0508-9AAC-4695-9E64-2012E2A9C8BC}"/>
                    </a:ext>
                  </a:extLst>
                </p:cNvPr>
                <p:cNvSpPr>
                  <a:spLocks noChangeArrowheads="1"/>
                </p:cNvSpPr>
                <p:nvPr/>
              </p:nvSpPr>
              <p:spPr bwMode="auto">
                <a:xfrm>
                  <a:off x="3814763" y="6099342"/>
                  <a:ext cx="50800"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5" name="Rectangle 313">
                  <a:extLst>
                    <a:ext uri="{FF2B5EF4-FFF2-40B4-BE49-F238E27FC236}">
                      <a16:creationId xmlns:a16="http://schemas.microsoft.com/office/drawing/2014/main" id="{E27226D9-392A-41E5-AA42-9790D3E09A98}"/>
                    </a:ext>
                  </a:extLst>
                </p:cNvPr>
                <p:cNvSpPr>
                  <a:spLocks noChangeArrowheads="1"/>
                </p:cNvSpPr>
                <p:nvPr/>
              </p:nvSpPr>
              <p:spPr bwMode="auto">
                <a:xfrm>
                  <a:off x="3670300" y="6099342"/>
                  <a:ext cx="53975"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6" name="Rectangle 314">
                  <a:extLst>
                    <a:ext uri="{FF2B5EF4-FFF2-40B4-BE49-F238E27FC236}">
                      <a16:creationId xmlns:a16="http://schemas.microsoft.com/office/drawing/2014/main" id="{D6A9C7E4-5A68-48C1-A833-0C9D3624A8D1}"/>
                    </a:ext>
                  </a:extLst>
                </p:cNvPr>
                <p:cNvSpPr>
                  <a:spLocks noChangeArrowheads="1"/>
                </p:cNvSpPr>
                <p:nvPr/>
              </p:nvSpPr>
              <p:spPr bwMode="auto">
                <a:xfrm>
                  <a:off x="3529013" y="6099342"/>
                  <a:ext cx="50800" cy="98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7" name="Rectangle 315">
                  <a:extLst>
                    <a:ext uri="{FF2B5EF4-FFF2-40B4-BE49-F238E27FC236}">
                      <a16:creationId xmlns:a16="http://schemas.microsoft.com/office/drawing/2014/main" id="{50BC32D2-05A3-4065-814F-F47E51B47A12}"/>
                    </a:ext>
                  </a:extLst>
                </p:cNvPr>
                <p:cNvSpPr>
                  <a:spLocks noChangeArrowheads="1"/>
                </p:cNvSpPr>
                <p:nvPr/>
              </p:nvSpPr>
              <p:spPr bwMode="auto">
                <a:xfrm>
                  <a:off x="3384550" y="6099342"/>
                  <a:ext cx="53975"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8" name="Rectangle 316">
                  <a:extLst>
                    <a:ext uri="{FF2B5EF4-FFF2-40B4-BE49-F238E27FC236}">
                      <a16:creationId xmlns:a16="http://schemas.microsoft.com/office/drawing/2014/main" id="{F58746AC-AD8A-47A3-84AC-074381E5D1AE}"/>
                    </a:ext>
                  </a:extLst>
                </p:cNvPr>
                <p:cNvSpPr>
                  <a:spLocks noChangeArrowheads="1"/>
                </p:cNvSpPr>
                <p:nvPr/>
              </p:nvSpPr>
              <p:spPr bwMode="auto">
                <a:xfrm>
                  <a:off x="3814763" y="624380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9" name="Rectangle 317">
                  <a:extLst>
                    <a:ext uri="{FF2B5EF4-FFF2-40B4-BE49-F238E27FC236}">
                      <a16:creationId xmlns:a16="http://schemas.microsoft.com/office/drawing/2014/main" id="{E85CD46A-E4A6-457E-A730-FCCDEF729CC2}"/>
                    </a:ext>
                  </a:extLst>
                </p:cNvPr>
                <p:cNvSpPr>
                  <a:spLocks noChangeArrowheads="1"/>
                </p:cNvSpPr>
                <p:nvPr/>
              </p:nvSpPr>
              <p:spPr bwMode="auto">
                <a:xfrm>
                  <a:off x="3670300" y="624380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0" name="Rectangle 318">
                  <a:extLst>
                    <a:ext uri="{FF2B5EF4-FFF2-40B4-BE49-F238E27FC236}">
                      <a16:creationId xmlns:a16="http://schemas.microsoft.com/office/drawing/2014/main" id="{478A0EFC-A954-4A2F-9CBA-A99745FE7730}"/>
                    </a:ext>
                  </a:extLst>
                </p:cNvPr>
                <p:cNvSpPr>
                  <a:spLocks noChangeArrowheads="1"/>
                </p:cNvSpPr>
                <p:nvPr/>
              </p:nvSpPr>
              <p:spPr bwMode="auto">
                <a:xfrm>
                  <a:off x="3529013" y="6243805"/>
                  <a:ext cx="50800"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1" name="Rectangle 319">
                  <a:extLst>
                    <a:ext uri="{FF2B5EF4-FFF2-40B4-BE49-F238E27FC236}">
                      <a16:creationId xmlns:a16="http://schemas.microsoft.com/office/drawing/2014/main" id="{FA88D978-47B3-4BDA-9BF4-C45504C16A77}"/>
                    </a:ext>
                  </a:extLst>
                </p:cNvPr>
                <p:cNvSpPr>
                  <a:spLocks noChangeArrowheads="1"/>
                </p:cNvSpPr>
                <p:nvPr/>
              </p:nvSpPr>
              <p:spPr bwMode="auto">
                <a:xfrm>
                  <a:off x="3384550" y="6243805"/>
                  <a:ext cx="53975" cy="936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2" name="Rectangle 320">
                  <a:extLst>
                    <a:ext uri="{FF2B5EF4-FFF2-40B4-BE49-F238E27FC236}">
                      <a16:creationId xmlns:a16="http://schemas.microsoft.com/office/drawing/2014/main" id="{17316068-6298-49F0-ADB9-1BD498C30A5C}"/>
                    </a:ext>
                  </a:extLst>
                </p:cNvPr>
                <p:cNvSpPr>
                  <a:spLocks noChangeArrowheads="1"/>
                </p:cNvSpPr>
                <p:nvPr/>
              </p:nvSpPr>
              <p:spPr bwMode="auto">
                <a:xfrm>
                  <a:off x="3814763" y="638509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3" name="Rectangle 321">
                  <a:extLst>
                    <a:ext uri="{FF2B5EF4-FFF2-40B4-BE49-F238E27FC236}">
                      <a16:creationId xmlns:a16="http://schemas.microsoft.com/office/drawing/2014/main" id="{311F7207-782C-4E3C-961C-FC292A2C1EB6}"/>
                    </a:ext>
                  </a:extLst>
                </p:cNvPr>
                <p:cNvSpPr>
                  <a:spLocks noChangeArrowheads="1"/>
                </p:cNvSpPr>
                <p:nvPr/>
              </p:nvSpPr>
              <p:spPr bwMode="auto">
                <a:xfrm>
                  <a:off x="367030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4" name="Rectangle 322">
                  <a:extLst>
                    <a:ext uri="{FF2B5EF4-FFF2-40B4-BE49-F238E27FC236}">
                      <a16:creationId xmlns:a16="http://schemas.microsoft.com/office/drawing/2014/main" id="{EA4DC643-A3BE-4CE7-949A-3FC0E864F41F}"/>
                    </a:ext>
                  </a:extLst>
                </p:cNvPr>
                <p:cNvSpPr>
                  <a:spLocks noChangeArrowheads="1"/>
                </p:cNvSpPr>
                <p:nvPr/>
              </p:nvSpPr>
              <p:spPr bwMode="auto">
                <a:xfrm>
                  <a:off x="3529013" y="6385092"/>
                  <a:ext cx="50800" cy="968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5" name="Rectangle 323">
                  <a:extLst>
                    <a:ext uri="{FF2B5EF4-FFF2-40B4-BE49-F238E27FC236}">
                      <a16:creationId xmlns:a16="http://schemas.microsoft.com/office/drawing/2014/main" id="{594FC1C2-875E-4E72-9C4C-4CF7EB210C4C}"/>
                    </a:ext>
                  </a:extLst>
                </p:cNvPr>
                <p:cNvSpPr>
                  <a:spLocks noChangeArrowheads="1"/>
                </p:cNvSpPr>
                <p:nvPr/>
              </p:nvSpPr>
              <p:spPr bwMode="auto">
                <a:xfrm>
                  <a:off x="3384550" y="638509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6" name="Rectangle 324">
                  <a:extLst>
                    <a:ext uri="{FF2B5EF4-FFF2-40B4-BE49-F238E27FC236}">
                      <a16:creationId xmlns:a16="http://schemas.microsoft.com/office/drawing/2014/main" id="{85F83444-E4E8-4BBD-882A-CAB4D80F68E1}"/>
                    </a:ext>
                  </a:extLst>
                </p:cNvPr>
                <p:cNvSpPr>
                  <a:spLocks noChangeArrowheads="1"/>
                </p:cNvSpPr>
                <p:nvPr/>
              </p:nvSpPr>
              <p:spPr bwMode="auto">
                <a:xfrm>
                  <a:off x="381476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7" name="Rectangle 325">
                  <a:extLst>
                    <a:ext uri="{FF2B5EF4-FFF2-40B4-BE49-F238E27FC236}">
                      <a16:creationId xmlns:a16="http://schemas.microsoft.com/office/drawing/2014/main" id="{E56B60B7-EAFF-4CD0-B39E-A13CFD80E664}"/>
                    </a:ext>
                  </a:extLst>
                </p:cNvPr>
                <p:cNvSpPr>
                  <a:spLocks noChangeArrowheads="1"/>
                </p:cNvSpPr>
                <p:nvPr/>
              </p:nvSpPr>
              <p:spPr bwMode="auto">
                <a:xfrm>
                  <a:off x="3670300" y="6529555"/>
                  <a:ext cx="53975" cy="93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8" name="Rectangle 326">
                  <a:extLst>
                    <a:ext uri="{FF2B5EF4-FFF2-40B4-BE49-F238E27FC236}">
                      <a16:creationId xmlns:a16="http://schemas.microsoft.com/office/drawing/2014/main" id="{2BB4FC30-DE32-45D8-A058-88C947D47A79}"/>
                    </a:ext>
                  </a:extLst>
                </p:cNvPr>
                <p:cNvSpPr>
                  <a:spLocks noChangeArrowheads="1"/>
                </p:cNvSpPr>
                <p:nvPr/>
              </p:nvSpPr>
              <p:spPr bwMode="auto">
                <a:xfrm>
                  <a:off x="3529013" y="6529555"/>
                  <a:ext cx="50800"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9" name="Rectangle 327">
                  <a:extLst>
                    <a:ext uri="{FF2B5EF4-FFF2-40B4-BE49-F238E27FC236}">
                      <a16:creationId xmlns:a16="http://schemas.microsoft.com/office/drawing/2014/main" id="{BEEC22D2-A3AF-40C8-9F98-9846E464BC46}"/>
                    </a:ext>
                  </a:extLst>
                </p:cNvPr>
                <p:cNvSpPr>
                  <a:spLocks noChangeArrowheads="1"/>
                </p:cNvSpPr>
                <p:nvPr/>
              </p:nvSpPr>
              <p:spPr bwMode="auto">
                <a:xfrm>
                  <a:off x="3384550" y="6529555"/>
                  <a:ext cx="53975" cy="936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0" name="Rectangle 328">
                  <a:extLst>
                    <a:ext uri="{FF2B5EF4-FFF2-40B4-BE49-F238E27FC236}">
                      <a16:creationId xmlns:a16="http://schemas.microsoft.com/office/drawing/2014/main" id="{18C401C4-B575-4661-8CE5-B299D108D7F8}"/>
                    </a:ext>
                  </a:extLst>
                </p:cNvPr>
                <p:cNvSpPr>
                  <a:spLocks noChangeArrowheads="1"/>
                </p:cNvSpPr>
                <p:nvPr/>
              </p:nvSpPr>
              <p:spPr bwMode="auto">
                <a:xfrm>
                  <a:off x="381476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1" name="Rectangle 329">
                  <a:extLst>
                    <a:ext uri="{FF2B5EF4-FFF2-40B4-BE49-F238E27FC236}">
                      <a16:creationId xmlns:a16="http://schemas.microsoft.com/office/drawing/2014/main" id="{53A1DE6F-E04A-4B20-A244-FBADAEF5BF4E}"/>
                    </a:ext>
                  </a:extLst>
                </p:cNvPr>
                <p:cNvSpPr>
                  <a:spLocks noChangeArrowheads="1"/>
                </p:cNvSpPr>
                <p:nvPr/>
              </p:nvSpPr>
              <p:spPr bwMode="auto">
                <a:xfrm>
                  <a:off x="367030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2" name="Rectangle 330">
                  <a:extLst>
                    <a:ext uri="{FF2B5EF4-FFF2-40B4-BE49-F238E27FC236}">
                      <a16:creationId xmlns:a16="http://schemas.microsoft.com/office/drawing/2014/main" id="{DBD79985-F937-43C3-9808-100212226C90}"/>
                    </a:ext>
                  </a:extLst>
                </p:cNvPr>
                <p:cNvSpPr>
                  <a:spLocks noChangeArrowheads="1"/>
                </p:cNvSpPr>
                <p:nvPr/>
              </p:nvSpPr>
              <p:spPr bwMode="auto">
                <a:xfrm>
                  <a:off x="3529013" y="6670842"/>
                  <a:ext cx="50800"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3" name="Rectangle 331">
                  <a:extLst>
                    <a:ext uri="{FF2B5EF4-FFF2-40B4-BE49-F238E27FC236}">
                      <a16:creationId xmlns:a16="http://schemas.microsoft.com/office/drawing/2014/main" id="{D21D1F65-3B4D-4584-8C73-FB322FA0B87A}"/>
                    </a:ext>
                  </a:extLst>
                </p:cNvPr>
                <p:cNvSpPr>
                  <a:spLocks noChangeArrowheads="1"/>
                </p:cNvSpPr>
                <p:nvPr/>
              </p:nvSpPr>
              <p:spPr bwMode="auto">
                <a:xfrm>
                  <a:off x="3384550" y="6670842"/>
                  <a:ext cx="53975"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255" name="Rectangle 332">
                <a:extLst>
                  <a:ext uri="{FF2B5EF4-FFF2-40B4-BE49-F238E27FC236}">
                    <a16:creationId xmlns:a16="http://schemas.microsoft.com/office/drawing/2014/main" id="{03DE77C0-3E9B-4EE5-909C-3A614EA47260}"/>
                  </a:ext>
                </a:extLst>
              </p:cNvPr>
              <p:cNvSpPr>
                <a:spLocks noChangeArrowheads="1"/>
              </p:cNvSpPr>
              <p:nvPr/>
            </p:nvSpPr>
            <p:spPr bwMode="auto">
              <a:xfrm>
                <a:off x="2786063" y="5861217"/>
                <a:ext cx="382588" cy="1028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6" name="Rectangle 333">
                <a:extLst>
                  <a:ext uri="{FF2B5EF4-FFF2-40B4-BE49-F238E27FC236}">
                    <a16:creationId xmlns:a16="http://schemas.microsoft.com/office/drawing/2014/main" id="{5A39B052-EC17-44F8-BBE2-DA91C23B323D}"/>
                  </a:ext>
                </a:extLst>
              </p:cNvPr>
              <p:cNvSpPr>
                <a:spLocks noChangeArrowheads="1"/>
              </p:cNvSpPr>
              <p:nvPr/>
            </p:nvSpPr>
            <p:spPr bwMode="auto">
              <a:xfrm>
                <a:off x="1866900" y="5864392"/>
                <a:ext cx="644525" cy="5159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7" name="Freeform 334">
                <a:extLst>
                  <a:ext uri="{FF2B5EF4-FFF2-40B4-BE49-F238E27FC236}">
                    <a16:creationId xmlns:a16="http://schemas.microsoft.com/office/drawing/2014/main" id="{E2834B18-024C-4D1D-988B-F57DFA0BE9F4}"/>
                  </a:ext>
                </a:extLst>
              </p:cNvPr>
              <p:cNvSpPr>
                <a:spLocks/>
              </p:cNvSpPr>
              <p:nvPr/>
            </p:nvSpPr>
            <p:spPr bwMode="auto">
              <a:xfrm>
                <a:off x="2238375" y="4926180"/>
                <a:ext cx="547688" cy="1963738"/>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8" name="Freeform 335">
                <a:extLst>
                  <a:ext uri="{FF2B5EF4-FFF2-40B4-BE49-F238E27FC236}">
                    <a16:creationId xmlns:a16="http://schemas.microsoft.com/office/drawing/2014/main" id="{DBD8DC23-6CFF-483D-8ADA-B57E175CCF5B}"/>
                  </a:ext>
                </a:extLst>
              </p:cNvPr>
              <p:cNvSpPr>
                <a:spLocks/>
              </p:cNvSpPr>
              <p:nvPr/>
            </p:nvSpPr>
            <p:spPr bwMode="auto">
              <a:xfrm>
                <a:off x="1866900" y="5872330"/>
                <a:ext cx="371475" cy="1017588"/>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9" name="Rectangle 336">
                <a:extLst>
                  <a:ext uri="{FF2B5EF4-FFF2-40B4-BE49-F238E27FC236}">
                    <a16:creationId xmlns:a16="http://schemas.microsoft.com/office/drawing/2014/main" id="{3A8BED4E-6CD9-4E8B-AECF-4914925953F5}"/>
                  </a:ext>
                </a:extLst>
              </p:cNvPr>
              <p:cNvSpPr>
                <a:spLocks noChangeArrowheads="1"/>
              </p:cNvSpPr>
              <p:nvPr/>
            </p:nvSpPr>
            <p:spPr bwMode="auto">
              <a:xfrm>
                <a:off x="2308225" y="50357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0" name="Rectangle 337">
                <a:extLst>
                  <a:ext uri="{FF2B5EF4-FFF2-40B4-BE49-F238E27FC236}">
                    <a16:creationId xmlns:a16="http://schemas.microsoft.com/office/drawing/2014/main" id="{41626FE7-C41F-4DEE-BA21-A985EAB0ECF2}"/>
                  </a:ext>
                </a:extLst>
              </p:cNvPr>
              <p:cNvSpPr>
                <a:spLocks noChangeArrowheads="1"/>
              </p:cNvSpPr>
              <p:nvPr/>
            </p:nvSpPr>
            <p:spPr bwMode="auto">
              <a:xfrm>
                <a:off x="2425700" y="50357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1" name="Rectangle 338">
                <a:extLst>
                  <a:ext uri="{FF2B5EF4-FFF2-40B4-BE49-F238E27FC236}">
                    <a16:creationId xmlns:a16="http://schemas.microsoft.com/office/drawing/2014/main" id="{231B6F81-EB10-4A4F-A8A4-97AC9D88B8BB}"/>
                  </a:ext>
                </a:extLst>
              </p:cNvPr>
              <p:cNvSpPr>
                <a:spLocks noChangeArrowheads="1"/>
              </p:cNvSpPr>
              <p:nvPr/>
            </p:nvSpPr>
            <p:spPr bwMode="auto">
              <a:xfrm>
                <a:off x="2543175"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2" name="Rectangle 339">
                <a:extLst>
                  <a:ext uri="{FF2B5EF4-FFF2-40B4-BE49-F238E27FC236}">
                    <a16:creationId xmlns:a16="http://schemas.microsoft.com/office/drawing/2014/main" id="{E318096A-ED74-4A8E-BB88-D13E8E796AB2}"/>
                  </a:ext>
                </a:extLst>
              </p:cNvPr>
              <p:cNvSpPr>
                <a:spLocks noChangeArrowheads="1"/>
              </p:cNvSpPr>
              <p:nvPr/>
            </p:nvSpPr>
            <p:spPr bwMode="auto">
              <a:xfrm>
                <a:off x="2660650" y="50357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3" name="Rectangle 340">
                <a:extLst>
                  <a:ext uri="{FF2B5EF4-FFF2-40B4-BE49-F238E27FC236}">
                    <a16:creationId xmlns:a16="http://schemas.microsoft.com/office/drawing/2014/main" id="{4DDE35DF-9C84-4DA9-8DF7-2F1D53344D25}"/>
                  </a:ext>
                </a:extLst>
              </p:cNvPr>
              <p:cNvSpPr>
                <a:spLocks noChangeArrowheads="1"/>
              </p:cNvSpPr>
              <p:nvPr/>
            </p:nvSpPr>
            <p:spPr bwMode="auto">
              <a:xfrm>
                <a:off x="2308225" y="5188117"/>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4" name="Rectangle 341">
                <a:extLst>
                  <a:ext uri="{FF2B5EF4-FFF2-40B4-BE49-F238E27FC236}">
                    <a16:creationId xmlns:a16="http://schemas.microsoft.com/office/drawing/2014/main" id="{70AB4108-ED58-45E8-8F07-027A30DEE4E6}"/>
                  </a:ext>
                </a:extLst>
              </p:cNvPr>
              <p:cNvSpPr>
                <a:spLocks noChangeArrowheads="1"/>
              </p:cNvSpPr>
              <p:nvPr/>
            </p:nvSpPr>
            <p:spPr bwMode="auto">
              <a:xfrm>
                <a:off x="2425700" y="5188117"/>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5" name="Rectangle 342">
                <a:extLst>
                  <a:ext uri="{FF2B5EF4-FFF2-40B4-BE49-F238E27FC236}">
                    <a16:creationId xmlns:a16="http://schemas.microsoft.com/office/drawing/2014/main" id="{8B3398B1-27E0-4855-81A8-3B0E157D17DA}"/>
                  </a:ext>
                </a:extLst>
              </p:cNvPr>
              <p:cNvSpPr>
                <a:spLocks noChangeArrowheads="1"/>
              </p:cNvSpPr>
              <p:nvPr/>
            </p:nvSpPr>
            <p:spPr bwMode="auto">
              <a:xfrm>
                <a:off x="2543175"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6" name="Rectangle 343">
                <a:extLst>
                  <a:ext uri="{FF2B5EF4-FFF2-40B4-BE49-F238E27FC236}">
                    <a16:creationId xmlns:a16="http://schemas.microsoft.com/office/drawing/2014/main" id="{11FC6ABC-CD33-4E25-B3F6-C3ECEFDB8D4B}"/>
                  </a:ext>
                </a:extLst>
              </p:cNvPr>
              <p:cNvSpPr>
                <a:spLocks noChangeArrowheads="1"/>
              </p:cNvSpPr>
              <p:nvPr/>
            </p:nvSpPr>
            <p:spPr bwMode="auto">
              <a:xfrm>
                <a:off x="2660650" y="51881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7" name="Rectangle 344">
                <a:extLst>
                  <a:ext uri="{FF2B5EF4-FFF2-40B4-BE49-F238E27FC236}">
                    <a16:creationId xmlns:a16="http://schemas.microsoft.com/office/drawing/2014/main" id="{5580D3F8-D12A-4D79-87EC-414E870FE166}"/>
                  </a:ext>
                </a:extLst>
              </p:cNvPr>
              <p:cNvSpPr>
                <a:spLocks noChangeArrowheads="1"/>
              </p:cNvSpPr>
              <p:nvPr/>
            </p:nvSpPr>
            <p:spPr bwMode="auto">
              <a:xfrm>
                <a:off x="2308225" y="534369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8" name="Rectangle 345">
                <a:extLst>
                  <a:ext uri="{FF2B5EF4-FFF2-40B4-BE49-F238E27FC236}">
                    <a16:creationId xmlns:a16="http://schemas.microsoft.com/office/drawing/2014/main" id="{92D03BDE-F017-4209-90F2-83324F94A3A6}"/>
                  </a:ext>
                </a:extLst>
              </p:cNvPr>
              <p:cNvSpPr>
                <a:spLocks noChangeArrowheads="1"/>
              </p:cNvSpPr>
              <p:nvPr/>
            </p:nvSpPr>
            <p:spPr bwMode="auto">
              <a:xfrm>
                <a:off x="242570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69" name="Rectangle 346">
                <a:extLst>
                  <a:ext uri="{FF2B5EF4-FFF2-40B4-BE49-F238E27FC236}">
                    <a16:creationId xmlns:a16="http://schemas.microsoft.com/office/drawing/2014/main" id="{9E9FBBF1-DE03-4C64-8A3D-72FEA77A93A0}"/>
                  </a:ext>
                </a:extLst>
              </p:cNvPr>
              <p:cNvSpPr>
                <a:spLocks noChangeArrowheads="1"/>
              </p:cNvSpPr>
              <p:nvPr/>
            </p:nvSpPr>
            <p:spPr bwMode="auto">
              <a:xfrm>
                <a:off x="2543175" y="534369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0" name="Rectangle 347">
                <a:extLst>
                  <a:ext uri="{FF2B5EF4-FFF2-40B4-BE49-F238E27FC236}">
                    <a16:creationId xmlns:a16="http://schemas.microsoft.com/office/drawing/2014/main" id="{5AB24611-CF07-4E91-A9B4-FD5B30AAD5D8}"/>
                  </a:ext>
                </a:extLst>
              </p:cNvPr>
              <p:cNvSpPr>
                <a:spLocks noChangeArrowheads="1"/>
              </p:cNvSpPr>
              <p:nvPr/>
            </p:nvSpPr>
            <p:spPr bwMode="auto">
              <a:xfrm>
                <a:off x="2660650" y="534369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1" name="Rectangle 348">
                <a:extLst>
                  <a:ext uri="{FF2B5EF4-FFF2-40B4-BE49-F238E27FC236}">
                    <a16:creationId xmlns:a16="http://schemas.microsoft.com/office/drawing/2014/main" id="{AA1EE277-E068-4B6F-A5AB-F0312FAEF1B6}"/>
                  </a:ext>
                </a:extLst>
              </p:cNvPr>
              <p:cNvSpPr>
                <a:spLocks noChangeArrowheads="1"/>
              </p:cNvSpPr>
              <p:nvPr/>
            </p:nvSpPr>
            <p:spPr bwMode="auto">
              <a:xfrm>
                <a:off x="2308225" y="5496092"/>
                <a:ext cx="50800" cy="1031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2" name="Rectangle 349">
                <a:extLst>
                  <a:ext uri="{FF2B5EF4-FFF2-40B4-BE49-F238E27FC236}">
                    <a16:creationId xmlns:a16="http://schemas.microsoft.com/office/drawing/2014/main" id="{14CF7A2E-9849-4BBD-9D08-3812EE138FDD}"/>
                  </a:ext>
                </a:extLst>
              </p:cNvPr>
              <p:cNvSpPr>
                <a:spLocks noChangeArrowheads="1"/>
              </p:cNvSpPr>
              <p:nvPr/>
            </p:nvSpPr>
            <p:spPr bwMode="auto">
              <a:xfrm>
                <a:off x="242570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3" name="Rectangle 350">
                <a:extLst>
                  <a:ext uri="{FF2B5EF4-FFF2-40B4-BE49-F238E27FC236}">
                    <a16:creationId xmlns:a16="http://schemas.microsoft.com/office/drawing/2014/main" id="{34E1EE9A-45CC-4009-978A-B677B44D04EE}"/>
                  </a:ext>
                </a:extLst>
              </p:cNvPr>
              <p:cNvSpPr>
                <a:spLocks noChangeArrowheads="1"/>
              </p:cNvSpPr>
              <p:nvPr/>
            </p:nvSpPr>
            <p:spPr bwMode="auto">
              <a:xfrm>
                <a:off x="2543175" y="5496092"/>
                <a:ext cx="55563" cy="10318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4" name="Rectangle 351">
                <a:extLst>
                  <a:ext uri="{FF2B5EF4-FFF2-40B4-BE49-F238E27FC236}">
                    <a16:creationId xmlns:a16="http://schemas.microsoft.com/office/drawing/2014/main" id="{5209F210-40E4-430A-B94B-62B8C8C5E32F}"/>
                  </a:ext>
                </a:extLst>
              </p:cNvPr>
              <p:cNvSpPr>
                <a:spLocks noChangeArrowheads="1"/>
              </p:cNvSpPr>
              <p:nvPr/>
            </p:nvSpPr>
            <p:spPr bwMode="auto">
              <a:xfrm>
                <a:off x="2660650" y="5496092"/>
                <a:ext cx="55563" cy="103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5" name="Rectangle 352">
                <a:extLst>
                  <a:ext uri="{FF2B5EF4-FFF2-40B4-BE49-F238E27FC236}">
                    <a16:creationId xmlns:a16="http://schemas.microsoft.com/office/drawing/2014/main" id="{C1FF4FA7-AC17-45E3-AE78-45E118A1BA00}"/>
                  </a:ext>
                </a:extLst>
              </p:cNvPr>
              <p:cNvSpPr>
                <a:spLocks noChangeArrowheads="1"/>
              </p:cNvSpPr>
              <p:nvPr/>
            </p:nvSpPr>
            <p:spPr bwMode="auto">
              <a:xfrm>
                <a:off x="2308225" y="56532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6" name="Rectangle 353">
                <a:extLst>
                  <a:ext uri="{FF2B5EF4-FFF2-40B4-BE49-F238E27FC236}">
                    <a16:creationId xmlns:a16="http://schemas.microsoft.com/office/drawing/2014/main" id="{095ED984-98C1-4250-B049-058B12E59F8F}"/>
                  </a:ext>
                </a:extLst>
              </p:cNvPr>
              <p:cNvSpPr>
                <a:spLocks noChangeArrowheads="1"/>
              </p:cNvSpPr>
              <p:nvPr/>
            </p:nvSpPr>
            <p:spPr bwMode="auto">
              <a:xfrm>
                <a:off x="242570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7" name="Rectangle 354">
                <a:extLst>
                  <a:ext uri="{FF2B5EF4-FFF2-40B4-BE49-F238E27FC236}">
                    <a16:creationId xmlns:a16="http://schemas.microsoft.com/office/drawing/2014/main" id="{E36F57B1-BBF1-4FA6-A67A-C8FF7AA61F72}"/>
                  </a:ext>
                </a:extLst>
              </p:cNvPr>
              <p:cNvSpPr>
                <a:spLocks noChangeArrowheads="1"/>
              </p:cNvSpPr>
              <p:nvPr/>
            </p:nvSpPr>
            <p:spPr bwMode="auto">
              <a:xfrm>
                <a:off x="2543175"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8" name="Rectangle 355">
                <a:extLst>
                  <a:ext uri="{FF2B5EF4-FFF2-40B4-BE49-F238E27FC236}">
                    <a16:creationId xmlns:a16="http://schemas.microsoft.com/office/drawing/2014/main" id="{B250B680-48C2-4ABE-9296-E8777FB42BE7}"/>
                  </a:ext>
                </a:extLst>
              </p:cNvPr>
              <p:cNvSpPr>
                <a:spLocks noChangeArrowheads="1"/>
              </p:cNvSpPr>
              <p:nvPr/>
            </p:nvSpPr>
            <p:spPr bwMode="auto">
              <a:xfrm>
                <a:off x="2660650" y="56532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79" name="Rectangle 356">
                <a:extLst>
                  <a:ext uri="{FF2B5EF4-FFF2-40B4-BE49-F238E27FC236}">
                    <a16:creationId xmlns:a16="http://schemas.microsoft.com/office/drawing/2014/main" id="{7B6D5462-991F-4E90-A294-C3FC4B26CF48}"/>
                  </a:ext>
                </a:extLst>
              </p:cNvPr>
              <p:cNvSpPr>
                <a:spLocks noChangeArrowheads="1"/>
              </p:cNvSpPr>
              <p:nvPr/>
            </p:nvSpPr>
            <p:spPr bwMode="auto">
              <a:xfrm>
                <a:off x="2308225" y="58056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0" name="Rectangle 357">
                <a:extLst>
                  <a:ext uri="{FF2B5EF4-FFF2-40B4-BE49-F238E27FC236}">
                    <a16:creationId xmlns:a16="http://schemas.microsoft.com/office/drawing/2014/main" id="{2C10B931-058E-461C-B5C9-4E66AD24B252}"/>
                  </a:ext>
                </a:extLst>
              </p:cNvPr>
              <p:cNvSpPr>
                <a:spLocks noChangeArrowheads="1"/>
              </p:cNvSpPr>
              <p:nvPr/>
            </p:nvSpPr>
            <p:spPr bwMode="auto">
              <a:xfrm>
                <a:off x="2425700" y="58056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1" name="Rectangle 358">
                <a:extLst>
                  <a:ext uri="{FF2B5EF4-FFF2-40B4-BE49-F238E27FC236}">
                    <a16:creationId xmlns:a16="http://schemas.microsoft.com/office/drawing/2014/main" id="{B9EDE035-9D97-45B5-827C-D63C9DA2BD57}"/>
                  </a:ext>
                </a:extLst>
              </p:cNvPr>
              <p:cNvSpPr>
                <a:spLocks noChangeArrowheads="1"/>
              </p:cNvSpPr>
              <p:nvPr/>
            </p:nvSpPr>
            <p:spPr bwMode="auto">
              <a:xfrm>
                <a:off x="2543175"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2" name="Rectangle 359">
                <a:extLst>
                  <a:ext uri="{FF2B5EF4-FFF2-40B4-BE49-F238E27FC236}">
                    <a16:creationId xmlns:a16="http://schemas.microsoft.com/office/drawing/2014/main" id="{3666D586-476D-4653-A878-C6231F3C36E3}"/>
                  </a:ext>
                </a:extLst>
              </p:cNvPr>
              <p:cNvSpPr>
                <a:spLocks noChangeArrowheads="1"/>
              </p:cNvSpPr>
              <p:nvPr/>
            </p:nvSpPr>
            <p:spPr bwMode="auto">
              <a:xfrm>
                <a:off x="2660650" y="58056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3" name="Rectangle 360">
                <a:extLst>
                  <a:ext uri="{FF2B5EF4-FFF2-40B4-BE49-F238E27FC236}">
                    <a16:creationId xmlns:a16="http://schemas.microsoft.com/office/drawing/2014/main" id="{C51CA9CC-2EDF-4A73-BD90-E90B8895958C}"/>
                  </a:ext>
                </a:extLst>
              </p:cNvPr>
              <p:cNvSpPr>
                <a:spLocks noChangeArrowheads="1"/>
              </p:cNvSpPr>
              <p:nvPr/>
            </p:nvSpPr>
            <p:spPr bwMode="auto">
              <a:xfrm>
                <a:off x="2308225"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4" name="Rectangle 361">
                <a:extLst>
                  <a:ext uri="{FF2B5EF4-FFF2-40B4-BE49-F238E27FC236}">
                    <a16:creationId xmlns:a16="http://schemas.microsoft.com/office/drawing/2014/main" id="{8296E472-CAEC-41DD-8460-8F2D351E4273}"/>
                  </a:ext>
                </a:extLst>
              </p:cNvPr>
              <p:cNvSpPr>
                <a:spLocks noChangeArrowheads="1"/>
              </p:cNvSpPr>
              <p:nvPr/>
            </p:nvSpPr>
            <p:spPr bwMode="auto">
              <a:xfrm>
                <a:off x="242570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5" name="Rectangle 362">
                <a:extLst>
                  <a:ext uri="{FF2B5EF4-FFF2-40B4-BE49-F238E27FC236}">
                    <a16:creationId xmlns:a16="http://schemas.microsoft.com/office/drawing/2014/main" id="{41B5A0D1-636C-474A-974C-C63732423780}"/>
                  </a:ext>
                </a:extLst>
              </p:cNvPr>
              <p:cNvSpPr>
                <a:spLocks noChangeArrowheads="1"/>
              </p:cNvSpPr>
              <p:nvPr/>
            </p:nvSpPr>
            <p:spPr bwMode="auto">
              <a:xfrm>
                <a:off x="2543175" y="5958055"/>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6" name="Rectangle 363">
                <a:extLst>
                  <a:ext uri="{FF2B5EF4-FFF2-40B4-BE49-F238E27FC236}">
                    <a16:creationId xmlns:a16="http://schemas.microsoft.com/office/drawing/2014/main" id="{B82C54E9-F701-4D3D-96D6-06EA05D580E1}"/>
                  </a:ext>
                </a:extLst>
              </p:cNvPr>
              <p:cNvSpPr>
                <a:spLocks noChangeArrowheads="1"/>
              </p:cNvSpPr>
              <p:nvPr/>
            </p:nvSpPr>
            <p:spPr bwMode="auto">
              <a:xfrm>
                <a:off x="2660650" y="5958055"/>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7" name="Rectangle 364">
                <a:extLst>
                  <a:ext uri="{FF2B5EF4-FFF2-40B4-BE49-F238E27FC236}">
                    <a16:creationId xmlns:a16="http://schemas.microsoft.com/office/drawing/2014/main" id="{130F414F-986E-4D3F-9FF6-3906F5A3D78E}"/>
                  </a:ext>
                </a:extLst>
              </p:cNvPr>
              <p:cNvSpPr>
                <a:spLocks noChangeArrowheads="1"/>
              </p:cNvSpPr>
              <p:nvPr/>
            </p:nvSpPr>
            <p:spPr bwMode="auto">
              <a:xfrm>
                <a:off x="2308225" y="6259680"/>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8" name="Rectangle 365">
                <a:extLst>
                  <a:ext uri="{FF2B5EF4-FFF2-40B4-BE49-F238E27FC236}">
                    <a16:creationId xmlns:a16="http://schemas.microsoft.com/office/drawing/2014/main" id="{C0FB71CA-EEAC-422A-AD97-B41B95528B70}"/>
                  </a:ext>
                </a:extLst>
              </p:cNvPr>
              <p:cNvSpPr>
                <a:spLocks noChangeArrowheads="1"/>
              </p:cNvSpPr>
              <p:nvPr/>
            </p:nvSpPr>
            <p:spPr bwMode="auto">
              <a:xfrm>
                <a:off x="242570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89" name="Rectangle 366">
                <a:extLst>
                  <a:ext uri="{FF2B5EF4-FFF2-40B4-BE49-F238E27FC236}">
                    <a16:creationId xmlns:a16="http://schemas.microsoft.com/office/drawing/2014/main" id="{593E8F0A-FF73-40A5-8E9C-C16A40DAF2F6}"/>
                  </a:ext>
                </a:extLst>
              </p:cNvPr>
              <p:cNvSpPr>
                <a:spLocks noChangeArrowheads="1"/>
              </p:cNvSpPr>
              <p:nvPr/>
            </p:nvSpPr>
            <p:spPr bwMode="auto">
              <a:xfrm>
                <a:off x="2543175"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0" name="Rectangle 367">
                <a:extLst>
                  <a:ext uri="{FF2B5EF4-FFF2-40B4-BE49-F238E27FC236}">
                    <a16:creationId xmlns:a16="http://schemas.microsoft.com/office/drawing/2014/main" id="{8B287325-0DAD-4D05-92B8-57E45514945D}"/>
                  </a:ext>
                </a:extLst>
              </p:cNvPr>
              <p:cNvSpPr>
                <a:spLocks noChangeArrowheads="1"/>
              </p:cNvSpPr>
              <p:nvPr/>
            </p:nvSpPr>
            <p:spPr bwMode="auto">
              <a:xfrm>
                <a:off x="2660650" y="6259680"/>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1" name="Rectangle 368">
                <a:extLst>
                  <a:ext uri="{FF2B5EF4-FFF2-40B4-BE49-F238E27FC236}">
                    <a16:creationId xmlns:a16="http://schemas.microsoft.com/office/drawing/2014/main" id="{256E4B3C-93C4-46D4-A4A9-6049F94C4199}"/>
                  </a:ext>
                </a:extLst>
              </p:cNvPr>
              <p:cNvSpPr>
                <a:spLocks noChangeArrowheads="1"/>
              </p:cNvSpPr>
              <p:nvPr/>
            </p:nvSpPr>
            <p:spPr bwMode="auto">
              <a:xfrm>
                <a:off x="2308225" y="61025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2" name="Rectangle 369">
                <a:extLst>
                  <a:ext uri="{FF2B5EF4-FFF2-40B4-BE49-F238E27FC236}">
                    <a16:creationId xmlns:a16="http://schemas.microsoft.com/office/drawing/2014/main" id="{80238088-13EA-45BB-AC7D-4CAEE8F50C7F}"/>
                  </a:ext>
                </a:extLst>
              </p:cNvPr>
              <p:cNvSpPr>
                <a:spLocks noChangeArrowheads="1"/>
              </p:cNvSpPr>
              <p:nvPr/>
            </p:nvSpPr>
            <p:spPr bwMode="auto">
              <a:xfrm>
                <a:off x="2425700" y="6102517"/>
                <a:ext cx="55563"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3" name="Rectangle 370">
                <a:extLst>
                  <a:ext uri="{FF2B5EF4-FFF2-40B4-BE49-F238E27FC236}">
                    <a16:creationId xmlns:a16="http://schemas.microsoft.com/office/drawing/2014/main" id="{72240508-1D85-44DA-B974-EFE8482E4526}"/>
                  </a:ext>
                </a:extLst>
              </p:cNvPr>
              <p:cNvSpPr>
                <a:spLocks noChangeArrowheads="1"/>
              </p:cNvSpPr>
              <p:nvPr/>
            </p:nvSpPr>
            <p:spPr bwMode="auto">
              <a:xfrm>
                <a:off x="2543175"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4" name="Rectangle 371">
                <a:extLst>
                  <a:ext uri="{FF2B5EF4-FFF2-40B4-BE49-F238E27FC236}">
                    <a16:creationId xmlns:a16="http://schemas.microsoft.com/office/drawing/2014/main" id="{8E1B36EF-4623-4D81-9C75-C5BF41AC02CD}"/>
                  </a:ext>
                </a:extLst>
              </p:cNvPr>
              <p:cNvSpPr>
                <a:spLocks noChangeArrowheads="1"/>
              </p:cNvSpPr>
              <p:nvPr/>
            </p:nvSpPr>
            <p:spPr bwMode="auto">
              <a:xfrm>
                <a:off x="2660650" y="6102517"/>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5" name="Rectangle 372">
                <a:extLst>
                  <a:ext uri="{FF2B5EF4-FFF2-40B4-BE49-F238E27FC236}">
                    <a16:creationId xmlns:a16="http://schemas.microsoft.com/office/drawing/2014/main" id="{919FCBDD-973A-4F41-9C5C-E94CF9B98D8B}"/>
                  </a:ext>
                </a:extLst>
              </p:cNvPr>
              <p:cNvSpPr>
                <a:spLocks noChangeArrowheads="1"/>
              </p:cNvSpPr>
              <p:nvPr/>
            </p:nvSpPr>
            <p:spPr bwMode="auto">
              <a:xfrm>
                <a:off x="2308225" y="6416842"/>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6" name="Rectangle 373">
                <a:extLst>
                  <a:ext uri="{FF2B5EF4-FFF2-40B4-BE49-F238E27FC236}">
                    <a16:creationId xmlns:a16="http://schemas.microsoft.com/office/drawing/2014/main" id="{B10EE2DC-9F38-4E12-82A6-A2AFEDBC390D}"/>
                  </a:ext>
                </a:extLst>
              </p:cNvPr>
              <p:cNvSpPr>
                <a:spLocks noChangeArrowheads="1"/>
              </p:cNvSpPr>
              <p:nvPr/>
            </p:nvSpPr>
            <p:spPr bwMode="auto">
              <a:xfrm>
                <a:off x="242570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7" name="Rectangle 374">
                <a:extLst>
                  <a:ext uri="{FF2B5EF4-FFF2-40B4-BE49-F238E27FC236}">
                    <a16:creationId xmlns:a16="http://schemas.microsoft.com/office/drawing/2014/main" id="{085A2E93-12ED-4BB6-84FD-8DEEC9FFABF1}"/>
                  </a:ext>
                </a:extLst>
              </p:cNvPr>
              <p:cNvSpPr>
                <a:spLocks noChangeArrowheads="1"/>
              </p:cNvSpPr>
              <p:nvPr/>
            </p:nvSpPr>
            <p:spPr bwMode="auto">
              <a:xfrm>
                <a:off x="2543175" y="6416842"/>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8" name="Rectangle 375">
                <a:extLst>
                  <a:ext uri="{FF2B5EF4-FFF2-40B4-BE49-F238E27FC236}">
                    <a16:creationId xmlns:a16="http://schemas.microsoft.com/office/drawing/2014/main" id="{C9BDD52C-CA1C-437E-9B8C-727B009E19C4}"/>
                  </a:ext>
                </a:extLst>
              </p:cNvPr>
              <p:cNvSpPr>
                <a:spLocks noChangeArrowheads="1"/>
              </p:cNvSpPr>
              <p:nvPr/>
            </p:nvSpPr>
            <p:spPr bwMode="auto">
              <a:xfrm>
                <a:off x="2660650" y="6416842"/>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99" name="Rectangle 376">
                <a:extLst>
                  <a:ext uri="{FF2B5EF4-FFF2-40B4-BE49-F238E27FC236}">
                    <a16:creationId xmlns:a16="http://schemas.microsoft.com/office/drawing/2014/main" id="{02394E28-CF23-4708-A0F5-1A376EAF5077}"/>
                  </a:ext>
                </a:extLst>
              </p:cNvPr>
              <p:cNvSpPr>
                <a:spLocks noChangeArrowheads="1"/>
              </p:cNvSpPr>
              <p:nvPr/>
            </p:nvSpPr>
            <p:spPr bwMode="auto">
              <a:xfrm>
                <a:off x="2308225" y="6572417"/>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0" name="Rectangle 377">
                <a:extLst>
                  <a:ext uri="{FF2B5EF4-FFF2-40B4-BE49-F238E27FC236}">
                    <a16:creationId xmlns:a16="http://schemas.microsoft.com/office/drawing/2014/main" id="{C55C63E9-FF79-424C-925B-440B3486292C}"/>
                  </a:ext>
                </a:extLst>
              </p:cNvPr>
              <p:cNvSpPr>
                <a:spLocks noChangeArrowheads="1"/>
              </p:cNvSpPr>
              <p:nvPr/>
            </p:nvSpPr>
            <p:spPr bwMode="auto">
              <a:xfrm>
                <a:off x="2425700"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1" name="Rectangle 378">
                <a:extLst>
                  <a:ext uri="{FF2B5EF4-FFF2-40B4-BE49-F238E27FC236}">
                    <a16:creationId xmlns:a16="http://schemas.microsoft.com/office/drawing/2014/main" id="{27F2B23B-B7E8-406E-A942-CE7927948CC2}"/>
                  </a:ext>
                </a:extLst>
              </p:cNvPr>
              <p:cNvSpPr>
                <a:spLocks noChangeArrowheads="1"/>
              </p:cNvSpPr>
              <p:nvPr/>
            </p:nvSpPr>
            <p:spPr bwMode="auto">
              <a:xfrm>
                <a:off x="2543175" y="6572417"/>
                <a:ext cx="55563" cy="1063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2" name="Rectangle 379">
                <a:extLst>
                  <a:ext uri="{FF2B5EF4-FFF2-40B4-BE49-F238E27FC236}">
                    <a16:creationId xmlns:a16="http://schemas.microsoft.com/office/drawing/2014/main" id="{DF586BE2-A090-45B5-827A-D4744CBE8452}"/>
                  </a:ext>
                </a:extLst>
              </p:cNvPr>
              <p:cNvSpPr>
                <a:spLocks noChangeArrowheads="1"/>
              </p:cNvSpPr>
              <p:nvPr/>
            </p:nvSpPr>
            <p:spPr bwMode="auto">
              <a:xfrm>
                <a:off x="2660650" y="6572417"/>
                <a:ext cx="55563"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3" name="Rectangle 380">
                <a:extLst>
                  <a:ext uri="{FF2B5EF4-FFF2-40B4-BE49-F238E27FC236}">
                    <a16:creationId xmlns:a16="http://schemas.microsoft.com/office/drawing/2014/main" id="{A7B055EA-0004-407C-8E3B-3F88571B0E0B}"/>
                  </a:ext>
                </a:extLst>
              </p:cNvPr>
              <p:cNvSpPr>
                <a:spLocks noChangeArrowheads="1"/>
              </p:cNvSpPr>
              <p:nvPr/>
            </p:nvSpPr>
            <p:spPr bwMode="auto">
              <a:xfrm>
                <a:off x="2308225" y="6732755"/>
                <a:ext cx="50800"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4" name="Rectangle 381">
                <a:extLst>
                  <a:ext uri="{FF2B5EF4-FFF2-40B4-BE49-F238E27FC236}">
                    <a16:creationId xmlns:a16="http://schemas.microsoft.com/office/drawing/2014/main" id="{43B6BAD6-C85D-4275-B4DF-261211924160}"/>
                  </a:ext>
                </a:extLst>
              </p:cNvPr>
              <p:cNvSpPr>
                <a:spLocks noChangeArrowheads="1"/>
              </p:cNvSpPr>
              <p:nvPr/>
            </p:nvSpPr>
            <p:spPr bwMode="auto">
              <a:xfrm>
                <a:off x="242570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5" name="Rectangle 382">
                <a:extLst>
                  <a:ext uri="{FF2B5EF4-FFF2-40B4-BE49-F238E27FC236}">
                    <a16:creationId xmlns:a16="http://schemas.microsoft.com/office/drawing/2014/main" id="{4574FF8C-7E5D-47DA-8AA4-5041DBFCB7BE}"/>
                  </a:ext>
                </a:extLst>
              </p:cNvPr>
              <p:cNvSpPr>
                <a:spLocks noChangeArrowheads="1"/>
              </p:cNvSpPr>
              <p:nvPr/>
            </p:nvSpPr>
            <p:spPr bwMode="auto">
              <a:xfrm>
                <a:off x="2543175" y="6732755"/>
                <a:ext cx="555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6" name="Rectangle 383">
                <a:extLst>
                  <a:ext uri="{FF2B5EF4-FFF2-40B4-BE49-F238E27FC236}">
                    <a16:creationId xmlns:a16="http://schemas.microsoft.com/office/drawing/2014/main" id="{6AFC8883-66C8-4F25-9C7D-9E6DC3416DEA}"/>
                  </a:ext>
                </a:extLst>
              </p:cNvPr>
              <p:cNvSpPr>
                <a:spLocks noChangeArrowheads="1"/>
              </p:cNvSpPr>
              <p:nvPr/>
            </p:nvSpPr>
            <p:spPr bwMode="auto">
              <a:xfrm>
                <a:off x="2660650" y="6732755"/>
                <a:ext cx="555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7" name="Rectangle 384">
                <a:extLst>
                  <a:ext uri="{FF2B5EF4-FFF2-40B4-BE49-F238E27FC236}">
                    <a16:creationId xmlns:a16="http://schemas.microsoft.com/office/drawing/2014/main" id="{7F2E5BBB-F9B0-42C4-A605-CF2A0179B0F1}"/>
                  </a:ext>
                </a:extLst>
              </p:cNvPr>
              <p:cNvSpPr>
                <a:spLocks noChangeArrowheads="1"/>
              </p:cNvSpPr>
              <p:nvPr/>
            </p:nvSpPr>
            <p:spPr bwMode="auto">
              <a:xfrm>
                <a:off x="1906588" y="5958055"/>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8" name="Rectangle 385">
                <a:extLst>
                  <a:ext uri="{FF2B5EF4-FFF2-40B4-BE49-F238E27FC236}">
                    <a16:creationId xmlns:a16="http://schemas.microsoft.com/office/drawing/2014/main" id="{3866D212-00A5-4D69-ADD5-72DB6BBBA64B}"/>
                  </a:ext>
                </a:extLst>
              </p:cNvPr>
              <p:cNvSpPr>
                <a:spLocks noChangeArrowheads="1"/>
              </p:cNvSpPr>
              <p:nvPr/>
            </p:nvSpPr>
            <p:spPr bwMode="auto">
              <a:xfrm>
                <a:off x="2024063" y="5958055"/>
                <a:ext cx="53975" cy="1063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09" name="Rectangle 386">
                <a:extLst>
                  <a:ext uri="{FF2B5EF4-FFF2-40B4-BE49-F238E27FC236}">
                    <a16:creationId xmlns:a16="http://schemas.microsoft.com/office/drawing/2014/main" id="{5CB91FC1-71D5-4566-AFE8-5F2689130BD8}"/>
                  </a:ext>
                </a:extLst>
              </p:cNvPr>
              <p:cNvSpPr>
                <a:spLocks noChangeArrowheads="1"/>
              </p:cNvSpPr>
              <p:nvPr/>
            </p:nvSpPr>
            <p:spPr bwMode="auto">
              <a:xfrm>
                <a:off x="2144713" y="5958055"/>
                <a:ext cx="50800"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0" name="Rectangle 387">
                <a:extLst>
                  <a:ext uri="{FF2B5EF4-FFF2-40B4-BE49-F238E27FC236}">
                    <a16:creationId xmlns:a16="http://schemas.microsoft.com/office/drawing/2014/main" id="{0B79BE0B-1AAB-498C-AC11-AD392F6C0F07}"/>
                  </a:ext>
                </a:extLst>
              </p:cNvPr>
              <p:cNvSpPr>
                <a:spLocks noChangeArrowheads="1"/>
              </p:cNvSpPr>
              <p:nvPr/>
            </p:nvSpPr>
            <p:spPr bwMode="auto">
              <a:xfrm>
                <a:off x="1906588"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1" name="Rectangle 388">
                <a:extLst>
                  <a:ext uri="{FF2B5EF4-FFF2-40B4-BE49-F238E27FC236}">
                    <a16:creationId xmlns:a16="http://schemas.microsoft.com/office/drawing/2014/main" id="{8761CDBA-6A55-4E5A-A7FE-6D5749EDC27D}"/>
                  </a:ext>
                </a:extLst>
              </p:cNvPr>
              <p:cNvSpPr>
                <a:spLocks noChangeArrowheads="1"/>
              </p:cNvSpPr>
              <p:nvPr/>
            </p:nvSpPr>
            <p:spPr bwMode="auto">
              <a:xfrm>
                <a:off x="2024063" y="6115217"/>
                <a:ext cx="53975"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2" name="Rectangle 389">
                <a:extLst>
                  <a:ext uri="{FF2B5EF4-FFF2-40B4-BE49-F238E27FC236}">
                    <a16:creationId xmlns:a16="http://schemas.microsoft.com/office/drawing/2014/main" id="{3EA09CD8-951C-40C8-A399-5E129EB4E0A3}"/>
                  </a:ext>
                </a:extLst>
              </p:cNvPr>
              <p:cNvSpPr>
                <a:spLocks noChangeArrowheads="1"/>
              </p:cNvSpPr>
              <p:nvPr/>
            </p:nvSpPr>
            <p:spPr bwMode="auto">
              <a:xfrm>
                <a:off x="2144713" y="6115217"/>
                <a:ext cx="50800"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3" name="Rectangle 390">
                <a:extLst>
                  <a:ext uri="{FF2B5EF4-FFF2-40B4-BE49-F238E27FC236}">
                    <a16:creationId xmlns:a16="http://schemas.microsoft.com/office/drawing/2014/main" id="{024088C8-857B-4465-BE79-DB5E0C40E710}"/>
                  </a:ext>
                </a:extLst>
              </p:cNvPr>
              <p:cNvSpPr>
                <a:spLocks noChangeArrowheads="1"/>
              </p:cNvSpPr>
              <p:nvPr/>
            </p:nvSpPr>
            <p:spPr bwMode="auto">
              <a:xfrm>
                <a:off x="1906588" y="6256505"/>
                <a:ext cx="53975" cy="10477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4" name="Rectangle 391">
                <a:extLst>
                  <a:ext uri="{FF2B5EF4-FFF2-40B4-BE49-F238E27FC236}">
                    <a16:creationId xmlns:a16="http://schemas.microsoft.com/office/drawing/2014/main" id="{22DE58C4-872A-4711-9A86-B1DDBFF0C9F4}"/>
                  </a:ext>
                </a:extLst>
              </p:cNvPr>
              <p:cNvSpPr>
                <a:spLocks noChangeArrowheads="1"/>
              </p:cNvSpPr>
              <p:nvPr/>
            </p:nvSpPr>
            <p:spPr bwMode="auto">
              <a:xfrm>
                <a:off x="2024063" y="6256505"/>
                <a:ext cx="53975"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5" name="Rectangle 392">
                <a:extLst>
                  <a:ext uri="{FF2B5EF4-FFF2-40B4-BE49-F238E27FC236}">
                    <a16:creationId xmlns:a16="http://schemas.microsoft.com/office/drawing/2014/main" id="{66FD00C7-2EF2-4F71-B849-5F5BB1544115}"/>
                  </a:ext>
                </a:extLst>
              </p:cNvPr>
              <p:cNvSpPr>
                <a:spLocks noChangeArrowheads="1"/>
              </p:cNvSpPr>
              <p:nvPr/>
            </p:nvSpPr>
            <p:spPr bwMode="auto">
              <a:xfrm>
                <a:off x="2144713" y="6256505"/>
                <a:ext cx="50800" cy="1047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6" name="Rectangle 393">
                <a:extLst>
                  <a:ext uri="{FF2B5EF4-FFF2-40B4-BE49-F238E27FC236}">
                    <a16:creationId xmlns:a16="http://schemas.microsoft.com/office/drawing/2014/main" id="{A0FA937A-6A5E-4B94-8E89-C1E28102FBC6}"/>
                  </a:ext>
                </a:extLst>
              </p:cNvPr>
              <p:cNvSpPr>
                <a:spLocks noChangeArrowheads="1"/>
              </p:cNvSpPr>
              <p:nvPr/>
            </p:nvSpPr>
            <p:spPr bwMode="auto">
              <a:xfrm>
                <a:off x="1906588"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7" name="Rectangle 394">
                <a:extLst>
                  <a:ext uri="{FF2B5EF4-FFF2-40B4-BE49-F238E27FC236}">
                    <a16:creationId xmlns:a16="http://schemas.microsoft.com/office/drawing/2014/main" id="{6C2F5CA3-D81F-4433-B7B2-CC5E6F4FCDE2}"/>
                  </a:ext>
                </a:extLst>
              </p:cNvPr>
              <p:cNvSpPr>
                <a:spLocks noChangeArrowheads="1"/>
              </p:cNvSpPr>
              <p:nvPr/>
            </p:nvSpPr>
            <p:spPr bwMode="auto">
              <a:xfrm>
                <a:off x="2024063" y="640096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8" name="Rectangle 395">
                <a:extLst>
                  <a:ext uri="{FF2B5EF4-FFF2-40B4-BE49-F238E27FC236}">
                    <a16:creationId xmlns:a16="http://schemas.microsoft.com/office/drawing/2014/main" id="{4559C1EF-1058-4F68-9731-7BA1C7899BC0}"/>
                  </a:ext>
                </a:extLst>
              </p:cNvPr>
              <p:cNvSpPr>
                <a:spLocks noChangeArrowheads="1"/>
              </p:cNvSpPr>
              <p:nvPr/>
            </p:nvSpPr>
            <p:spPr bwMode="auto">
              <a:xfrm>
                <a:off x="2144713" y="6400967"/>
                <a:ext cx="50800"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9" name="Rectangle 396">
                <a:extLst>
                  <a:ext uri="{FF2B5EF4-FFF2-40B4-BE49-F238E27FC236}">
                    <a16:creationId xmlns:a16="http://schemas.microsoft.com/office/drawing/2014/main" id="{05255C8E-D577-456A-A456-0F845A7D85D7}"/>
                  </a:ext>
                </a:extLst>
              </p:cNvPr>
              <p:cNvSpPr>
                <a:spLocks noChangeArrowheads="1"/>
              </p:cNvSpPr>
              <p:nvPr/>
            </p:nvSpPr>
            <p:spPr bwMode="auto">
              <a:xfrm>
                <a:off x="1906588" y="6540667"/>
                <a:ext cx="53975" cy="1063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0" name="Rectangle 397">
                <a:extLst>
                  <a:ext uri="{FF2B5EF4-FFF2-40B4-BE49-F238E27FC236}">
                    <a16:creationId xmlns:a16="http://schemas.microsoft.com/office/drawing/2014/main" id="{9D186633-7FEE-4322-BE33-3BA8C81C1104}"/>
                  </a:ext>
                </a:extLst>
              </p:cNvPr>
              <p:cNvSpPr>
                <a:spLocks noChangeArrowheads="1"/>
              </p:cNvSpPr>
              <p:nvPr/>
            </p:nvSpPr>
            <p:spPr bwMode="auto">
              <a:xfrm>
                <a:off x="2024063" y="6540667"/>
                <a:ext cx="53975"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1" name="Rectangle 398">
                <a:extLst>
                  <a:ext uri="{FF2B5EF4-FFF2-40B4-BE49-F238E27FC236}">
                    <a16:creationId xmlns:a16="http://schemas.microsoft.com/office/drawing/2014/main" id="{E63A287D-7A60-447E-B437-F1D4EF5B3F30}"/>
                  </a:ext>
                </a:extLst>
              </p:cNvPr>
              <p:cNvSpPr>
                <a:spLocks noChangeArrowheads="1"/>
              </p:cNvSpPr>
              <p:nvPr/>
            </p:nvSpPr>
            <p:spPr bwMode="auto">
              <a:xfrm>
                <a:off x="2144713" y="6540667"/>
                <a:ext cx="50800" cy="1063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2" name="Rectangle 399">
                <a:extLst>
                  <a:ext uri="{FF2B5EF4-FFF2-40B4-BE49-F238E27FC236}">
                    <a16:creationId xmlns:a16="http://schemas.microsoft.com/office/drawing/2014/main" id="{C0676382-44BB-45DF-A14D-4410FA726F8C}"/>
                  </a:ext>
                </a:extLst>
              </p:cNvPr>
              <p:cNvSpPr>
                <a:spLocks noChangeArrowheads="1"/>
              </p:cNvSpPr>
              <p:nvPr/>
            </p:nvSpPr>
            <p:spPr bwMode="auto">
              <a:xfrm>
                <a:off x="1906588"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3" name="Rectangle 400">
                <a:extLst>
                  <a:ext uri="{FF2B5EF4-FFF2-40B4-BE49-F238E27FC236}">
                    <a16:creationId xmlns:a16="http://schemas.microsoft.com/office/drawing/2014/main" id="{FA9E41A5-3280-4F84-AE66-6B3465921AFD}"/>
                  </a:ext>
                </a:extLst>
              </p:cNvPr>
              <p:cNvSpPr>
                <a:spLocks noChangeArrowheads="1"/>
              </p:cNvSpPr>
              <p:nvPr/>
            </p:nvSpPr>
            <p:spPr bwMode="auto">
              <a:xfrm>
                <a:off x="2024063" y="6686717"/>
                <a:ext cx="53975"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4" name="Rectangle 401">
                <a:extLst>
                  <a:ext uri="{FF2B5EF4-FFF2-40B4-BE49-F238E27FC236}">
                    <a16:creationId xmlns:a16="http://schemas.microsoft.com/office/drawing/2014/main" id="{C2C0D8E8-8C1D-4C9E-B9C5-25140DB86824}"/>
                  </a:ext>
                </a:extLst>
              </p:cNvPr>
              <p:cNvSpPr>
                <a:spLocks noChangeArrowheads="1"/>
              </p:cNvSpPr>
              <p:nvPr/>
            </p:nvSpPr>
            <p:spPr bwMode="auto">
              <a:xfrm>
                <a:off x="2144713" y="6686717"/>
                <a:ext cx="50800"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5" name="Freeform 404">
                <a:extLst>
                  <a:ext uri="{FF2B5EF4-FFF2-40B4-BE49-F238E27FC236}">
                    <a16:creationId xmlns:a16="http://schemas.microsoft.com/office/drawing/2014/main" id="{0E4C4919-4727-49F0-8C9F-F212CEDDFFCF}"/>
                  </a:ext>
                </a:extLst>
              </p:cNvPr>
              <p:cNvSpPr>
                <a:spLocks/>
              </p:cNvSpPr>
              <p:nvPr/>
            </p:nvSpPr>
            <p:spPr bwMode="auto">
              <a:xfrm>
                <a:off x="1190625" y="5810417"/>
                <a:ext cx="403225" cy="107950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6" name="Rectangle 405">
                <a:extLst>
                  <a:ext uri="{FF2B5EF4-FFF2-40B4-BE49-F238E27FC236}">
                    <a16:creationId xmlns:a16="http://schemas.microsoft.com/office/drawing/2014/main" id="{EAD98BA2-86F4-4128-BFD7-4017CEF4BED9}"/>
                  </a:ext>
                </a:extLst>
              </p:cNvPr>
              <p:cNvSpPr>
                <a:spLocks noChangeArrowheads="1"/>
              </p:cNvSpPr>
              <p:nvPr/>
            </p:nvSpPr>
            <p:spPr bwMode="auto">
              <a:xfrm>
                <a:off x="274638" y="5915192"/>
                <a:ext cx="434975" cy="9747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7" name="Rectangle 406">
                <a:extLst>
                  <a:ext uri="{FF2B5EF4-FFF2-40B4-BE49-F238E27FC236}">
                    <a16:creationId xmlns:a16="http://schemas.microsoft.com/office/drawing/2014/main" id="{EAE018FF-BD31-4A0F-B065-D68C791E9A77}"/>
                  </a:ext>
                </a:extLst>
              </p:cNvPr>
              <p:cNvSpPr>
                <a:spLocks noChangeArrowheads="1"/>
              </p:cNvSpPr>
              <p:nvPr/>
            </p:nvSpPr>
            <p:spPr bwMode="auto">
              <a:xfrm>
                <a:off x="600075" y="5356392"/>
                <a:ext cx="422275" cy="15335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8" name="Freeform 407">
                <a:extLst>
                  <a:ext uri="{FF2B5EF4-FFF2-40B4-BE49-F238E27FC236}">
                    <a16:creationId xmlns:a16="http://schemas.microsoft.com/office/drawing/2014/main" id="{94C92E87-9BC9-46DB-85FC-A4084B8A206C}"/>
                  </a:ext>
                </a:extLst>
              </p:cNvPr>
              <p:cNvSpPr>
                <a:spLocks/>
              </p:cNvSpPr>
              <p:nvPr/>
            </p:nvSpPr>
            <p:spPr bwMode="auto">
              <a:xfrm>
                <a:off x="701675" y="5203992"/>
                <a:ext cx="219075" cy="152400"/>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9" name="Rectangle 408">
                <a:extLst>
                  <a:ext uri="{FF2B5EF4-FFF2-40B4-BE49-F238E27FC236}">
                    <a16:creationId xmlns:a16="http://schemas.microsoft.com/office/drawing/2014/main" id="{B8C7AB49-6080-44D7-8B95-5CDE44660FC6}"/>
                  </a:ext>
                </a:extLst>
              </p:cNvPr>
              <p:cNvSpPr>
                <a:spLocks noChangeArrowheads="1"/>
              </p:cNvSpPr>
              <p:nvPr/>
            </p:nvSpPr>
            <p:spPr bwMode="auto">
              <a:xfrm>
                <a:off x="792163" y="4737267"/>
                <a:ext cx="38100" cy="5334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0" name="Rectangle 409">
                <a:extLst>
                  <a:ext uri="{FF2B5EF4-FFF2-40B4-BE49-F238E27FC236}">
                    <a16:creationId xmlns:a16="http://schemas.microsoft.com/office/drawing/2014/main" id="{3C0CA954-DEED-4D43-B67F-A42F0C219FB6}"/>
                  </a:ext>
                </a:extLst>
              </p:cNvPr>
              <p:cNvSpPr>
                <a:spLocks noChangeArrowheads="1"/>
              </p:cNvSpPr>
              <p:nvPr/>
            </p:nvSpPr>
            <p:spPr bwMode="auto">
              <a:xfrm>
                <a:off x="654050"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1" name="Rectangle 410">
                <a:extLst>
                  <a:ext uri="{FF2B5EF4-FFF2-40B4-BE49-F238E27FC236}">
                    <a16:creationId xmlns:a16="http://schemas.microsoft.com/office/drawing/2014/main" id="{D2697F74-8E76-4DC1-A33A-300CFC7A33E5}"/>
                  </a:ext>
                </a:extLst>
              </p:cNvPr>
              <p:cNvSpPr>
                <a:spLocks noChangeArrowheads="1"/>
              </p:cNvSpPr>
              <p:nvPr/>
            </p:nvSpPr>
            <p:spPr bwMode="auto">
              <a:xfrm>
                <a:off x="744538"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2" name="Rectangle 411">
                <a:extLst>
                  <a:ext uri="{FF2B5EF4-FFF2-40B4-BE49-F238E27FC236}">
                    <a16:creationId xmlns:a16="http://schemas.microsoft.com/office/drawing/2014/main" id="{BE2A09FC-7E00-4943-9671-B8008C45600E}"/>
                  </a:ext>
                </a:extLst>
              </p:cNvPr>
              <p:cNvSpPr>
                <a:spLocks noChangeArrowheads="1"/>
              </p:cNvSpPr>
              <p:nvPr/>
            </p:nvSpPr>
            <p:spPr bwMode="auto">
              <a:xfrm>
                <a:off x="835025" y="5407192"/>
                <a:ext cx="42863" cy="1016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3" name="Rectangle 412">
                <a:extLst>
                  <a:ext uri="{FF2B5EF4-FFF2-40B4-BE49-F238E27FC236}">
                    <a16:creationId xmlns:a16="http://schemas.microsoft.com/office/drawing/2014/main" id="{6AFF5906-A67D-4B45-81B5-02033BB0308C}"/>
                  </a:ext>
                </a:extLst>
              </p:cNvPr>
              <p:cNvSpPr>
                <a:spLocks noChangeArrowheads="1"/>
              </p:cNvSpPr>
              <p:nvPr/>
            </p:nvSpPr>
            <p:spPr bwMode="auto">
              <a:xfrm>
                <a:off x="923925" y="5407192"/>
                <a:ext cx="42863" cy="1016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4" name="Rectangle 413">
                <a:extLst>
                  <a:ext uri="{FF2B5EF4-FFF2-40B4-BE49-F238E27FC236}">
                    <a16:creationId xmlns:a16="http://schemas.microsoft.com/office/drawing/2014/main" id="{5B32A813-7426-4155-86C2-CE336F6D307E}"/>
                  </a:ext>
                </a:extLst>
              </p:cNvPr>
              <p:cNvSpPr>
                <a:spLocks noChangeArrowheads="1"/>
              </p:cNvSpPr>
              <p:nvPr/>
            </p:nvSpPr>
            <p:spPr bwMode="auto">
              <a:xfrm>
                <a:off x="654050"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5" name="Rectangle 414">
                <a:extLst>
                  <a:ext uri="{FF2B5EF4-FFF2-40B4-BE49-F238E27FC236}">
                    <a16:creationId xmlns:a16="http://schemas.microsoft.com/office/drawing/2014/main" id="{40782F86-A128-4326-8400-8BDA2FF7CCD2}"/>
                  </a:ext>
                </a:extLst>
              </p:cNvPr>
              <p:cNvSpPr>
                <a:spLocks noChangeArrowheads="1"/>
              </p:cNvSpPr>
              <p:nvPr/>
            </p:nvSpPr>
            <p:spPr bwMode="auto">
              <a:xfrm>
                <a:off x="744538" y="5551655"/>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6" name="Rectangle 415">
                <a:extLst>
                  <a:ext uri="{FF2B5EF4-FFF2-40B4-BE49-F238E27FC236}">
                    <a16:creationId xmlns:a16="http://schemas.microsoft.com/office/drawing/2014/main" id="{E547EEA6-6292-42FF-B25E-3DBB776579F4}"/>
                  </a:ext>
                </a:extLst>
              </p:cNvPr>
              <p:cNvSpPr>
                <a:spLocks noChangeArrowheads="1"/>
              </p:cNvSpPr>
              <p:nvPr/>
            </p:nvSpPr>
            <p:spPr bwMode="auto">
              <a:xfrm>
                <a:off x="8350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7" name="Rectangle 416">
                <a:extLst>
                  <a:ext uri="{FF2B5EF4-FFF2-40B4-BE49-F238E27FC236}">
                    <a16:creationId xmlns:a16="http://schemas.microsoft.com/office/drawing/2014/main" id="{C53B1087-368B-4437-8A4C-4EDF8618F9F1}"/>
                  </a:ext>
                </a:extLst>
              </p:cNvPr>
              <p:cNvSpPr>
                <a:spLocks noChangeArrowheads="1"/>
              </p:cNvSpPr>
              <p:nvPr/>
            </p:nvSpPr>
            <p:spPr bwMode="auto">
              <a:xfrm>
                <a:off x="923925" y="5551655"/>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8" name="Rectangle 417">
                <a:extLst>
                  <a:ext uri="{FF2B5EF4-FFF2-40B4-BE49-F238E27FC236}">
                    <a16:creationId xmlns:a16="http://schemas.microsoft.com/office/drawing/2014/main" id="{A47F4133-F3BB-4629-BEE3-09C8E3B5AEC3}"/>
                  </a:ext>
                </a:extLst>
              </p:cNvPr>
              <p:cNvSpPr>
                <a:spLocks noChangeArrowheads="1"/>
              </p:cNvSpPr>
              <p:nvPr/>
            </p:nvSpPr>
            <p:spPr bwMode="auto">
              <a:xfrm>
                <a:off x="654050"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9" name="Rectangle 418">
                <a:extLst>
                  <a:ext uri="{FF2B5EF4-FFF2-40B4-BE49-F238E27FC236}">
                    <a16:creationId xmlns:a16="http://schemas.microsoft.com/office/drawing/2014/main" id="{97DBCCE7-108E-47AB-A898-6C026FED12B3}"/>
                  </a:ext>
                </a:extLst>
              </p:cNvPr>
              <p:cNvSpPr>
                <a:spLocks noChangeArrowheads="1"/>
              </p:cNvSpPr>
              <p:nvPr/>
            </p:nvSpPr>
            <p:spPr bwMode="auto">
              <a:xfrm>
                <a:off x="744538"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0" name="Rectangle 419">
                <a:extLst>
                  <a:ext uri="{FF2B5EF4-FFF2-40B4-BE49-F238E27FC236}">
                    <a16:creationId xmlns:a16="http://schemas.microsoft.com/office/drawing/2014/main" id="{ECA2EB88-AA83-4610-8AC7-282003657F38}"/>
                  </a:ext>
                </a:extLst>
              </p:cNvPr>
              <p:cNvSpPr>
                <a:spLocks noChangeArrowheads="1"/>
              </p:cNvSpPr>
              <p:nvPr/>
            </p:nvSpPr>
            <p:spPr bwMode="auto">
              <a:xfrm>
                <a:off x="8350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1" name="Rectangle 420">
                <a:extLst>
                  <a:ext uri="{FF2B5EF4-FFF2-40B4-BE49-F238E27FC236}">
                    <a16:creationId xmlns:a16="http://schemas.microsoft.com/office/drawing/2014/main" id="{5125A690-D86B-4CA0-8CE1-66195C7E5367}"/>
                  </a:ext>
                </a:extLst>
              </p:cNvPr>
              <p:cNvSpPr>
                <a:spLocks noChangeArrowheads="1"/>
              </p:cNvSpPr>
              <p:nvPr/>
            </p:nvSpPr>
            <p:spPr bwMode="auto">
              <a:xfrm>
                <a:off x="923925" y="5692942"/>
                <a:ext cx="42863" cy="1016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2" name="Rectangle 421">
                <a:extLst>
                  <a:ext uri="{FF2B5EF4-FFF2-40B4-BE49-F238E27FC236}">
                    <a16:creationId xmlns:a16="http://schemas.microsoft.com/office/drawing/2014/main" id="{2475BAAE-6B15-4363-A68C-24D3A655F9BF}"/>
                  </a:ext>
                </a:extLst>
              </p:cNvPr>
              <p:cNvSpPr>
                <a:spLocks noChangeArrowheads="1"/>
              </p:cNvSpPr>
              <p:nvPr/>
            </p:nvSpPr>
            <p:spPr bwMode="auto">
              <a:xfrm>
                <a:off x="654050" y="5837405"/>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3" name="Rectangle 422">
                <a:extLst>
                  <a:ext uri="{FF2B5EF4-FFF2-40B4-BE49-F238E27FC236}">
                    <a16:creationId xmlns:a16="http://schemas.microsoft.com/office/drawing/2014/main" id="{4E95A637-41CA-431F-8A2B-D0F80594F38E}"/>
                  </a:ext>
                </a:extLst>
              </p:cNvPr>
              <p:cNvSpPr>
                <a:spLocks noChangeArrowheads="1"/>
              </p:cNvSpPr>
              <p:nvPr/>
            </p:nvSpPr>
            <p:spPr bwMode="auto">
              <a:xfrm>
                <a:off x="744538"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4" name="Rectangle 423">
                <a:extLst>
                  <a:ext uri="{FF2B5EF4-FFF2-40B4-BE49-F238E27FC236}">
                    <a16:creationId xmlns:a16="http://schemas.microsoft.com/office/drawing/2014/main" id="{93797FFA-97F0-4303-A1E3-3C88C73A1F67}"/>
                  </a:ext>
                </a:extLst>
              </p:cNvPr>
              <p:cNvSpPr>
                <a:spLocks noChangeArrowheads="1"/>
              </p:cNvSpPr>
              <p:nvPr/>
            </p:nvSpPr>
            <p:spPr bwMode="auto">
              <a:xfrm>
                <a:off x="835025" y="58374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5" name="Rectangle 424">
                <a:extLst>
                  <a:ext uri="{FF2B5EF4-FFF2-40B4-BE49-F238E27FC236}">
                    <a16:creationId xmlns:a16="http://schemas.microsoft.com/office/drawing/2014/main" id="{3DE478CA-74A0-450B-8F34-EE75391701CF}"/>
                  </a:ext>
                </a:extLst>
              </p:cNvPr>
              <p:cNvSpPr>
                <a:spLocks noChangeArrowheads="1"/>
              </p:cNvSpPr>
              <p:nvPr/>
            </p:nvSpPr>
            <p:spPr bwMode="auto">
              <a:xfrm>
                <a:off x="923925" y="58374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6" name="Rectangle 425">
                <a:extLst>
                  <a:ext uri="{FF2B5EF4-FFF2-40B4-BE49-F238E27FC236}">
                    <a16:creationId xmlns:a16="http://schemas.microsoft.com/office/drawing/2014/main" id="{6ADF24C6-0552-4629-9913-361226909F00}"/>
                  </a:ext>
                </a:extLst>
              </p:cNvPr>
              <p:cNvSpPr>
                <a:spLocks noChangeArrowheads="1"/>
              </p:cNvSpPr>
              <p:nvPr/>
            </p:nvSpPr>
            <p:spPr bwMode="auto">
              <a:xfrm>
                <a:off x="654050"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7" name="Rectangle 426">
                <a:extLst>
                  <a:ext uri="{FF2B5EF4-FFF2-40B4-BE49-F238E27FC236}">
                    <a16:creationId xmlns:a16="http://schemas.microsoft.com/office/drawing/2014/main" id="{2397C253-D97A-44F2-9A5D-AC40CEE94190}"/>
                  </a:ext>
                </a:extLst>
              </p:cNvPr>
              <p:cNvSpPr>
                <a:spLocks noChangeArrowheads="1"/>
              </p:cNvSpPr>
              <p:nvPr/>
            </p:nvSpPr>
            <p:spPr bwMode="auto">
              <a:xfrm>
                <a:off x="744538" y="5981867"/>
                <a:ext cx="42863" cy="984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8" name="Rectangle 427">
                <a:extLst>
                  <a:ext uri="{FF2B5EF4-FFF2-40B4-BE49-F238E27FC236}">
                    <a16:creationId xmlns:a16="http://schemas.microsoft.com/office/drawing/2014/main" id="{FAD2C5C2-268D-41F8-AFA7-7D00436CDAA9}"/>
                  </a:ext>
                </a:extLst>
              </p:cNvPr>
              <p:cNvSpPr>
                <a:spLocks noChangeArrowheads="1"/>
              </p:cNvSpPr>
              <p:nvPr/>
            </p:nvSpPr>
            <p:spPr bwMode="auto">
              <a:xfrm>
                <a:off x="835025" y="59818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9" name="Rectangle 428">
                <a:extLst>
                  <a:ext uri="{FF2B5EF4-FFF2-40B4-BE49-F238E27FC236}">
                    <a16:creationId xmlns:a16="http://schemas.microsoft.com/office/drawing/2014/main" id="{C2363098-81E1-409A-918D-13B7D33BE5AC}"/>
                  </a:ext>
                </a:extLst>
              </p:cNvPr>
              <p:cNvSpPr>
                <a:spLocks noChangeArrowheads="1"/>
              </p:cNvSpPr>
              <p:nvPr/>
            </p:nvSpPr>
            <p:spPr bwMode="auto">
              <a:xfrm>
                <a:off x="923925" y="598186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0" name="Rectangle 429">
                <a:extLst>
                  <a:ext uri="{FF2B5EF4-FFF2-40B4-BE49-F238E27FC236}">
                    <a16:creationId xmlns:a16="http://schemas.microsoft.com/office/drawing/2014/main" id="{2658032E-9BB1-43A5-956E-96B463C90585}"/>
                  </a:ext>
                </a:extLst>
              </p:cNvPr>
              <p:cNvSpPr>
                <a:spLocks noChangeArrowheads="1"/>
              </p:cNvSpPr>
              <p:nvPr/>
            </p:nvSpPr>
            <p:spPr bwMode="auto">
              <a:xfrm>
                <a:off x="654050"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1" name="Rectangle 430">
                <a:extLst>
                  <a:ext uri="{FF2B5EF4-FFF2-40B4-BE49-F238E27FC236}">
                    <a16:creationId xmlns:a16="http://schemas.microsoft.com/office/drawing/2014/main" id="{E231244D-3CED-4934-AF09-14EED3FCDB92}"/>
                  </a:ext>
                </a:extLst>
              </p:cNvPr>
              <p:cNvSpPr>
                <a:spLocks noChangeArrowheads="1"/>
              </p:cNvSpPr>
              <p:nvPr/>
            </p:nvSpPr>
            <p:spPr bwMode="auto">
              <a:xfrm>
                <a:off x="744538"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2" name="Rectangle 431">
                <a:extLst>
                  <a:ext uri="{FF2B5EF4-FFF2-40B4-BE49-F238E27FC236}">
                    <a16:creationId xmlns:a16="http://schemas.microsoft.com/office/drawing/2014/main" id="{C6C1A40D-EA94-4B75-B125-CB29EC4594DE}"/>
                  </a:ext>
                </a:extLst>
              </p:cNvPr>
              <p:cNvSpPr>
                <a:spLocks noChangeArrowheads="1"/>
              </p:cNvSpPr>
              <p:nvPr/>
            </p:nvSpPr>
            <p:spPr bwMode="auto">
              <a:xfrm>
                <a:off x="835025" y="612315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3" name="Rectangle 433">
                <a:extLst>
                  <a:ext uri="{FF2B5EF4-FFF2-40B4-BE49-F238E27FC236}">
                    <a16:creationId xmlns:a16="http://schemas.microsoft.com/office/drawing/2014/main" id="{B5F3F80C-1573-4C3B-9F4A-356659C16B01}"/>
                  </a:ext>
                </a:extLst>
              </p:cNvPr>
              <p:cNvSpPr>
                <a:spLocks noChangeArrowheads="1"/>
              </p:cNvSpPr>
              <p:nvPr/>
            </p:nvSpPr>
            <p:spPr bwMode="auto">
              <a:xfrm>
                <a:off x="923925" y="612315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4" name="Rectangle 434">
                <a:extLst>
                  <a:ext uri="{FF2B5EF4-FFF2-40B4-BE49-F238E27FC236}">
                    <a16:creationId xmlns:a16="http://schemas.microsoft.com/office/drawing/2014/main" id="{676FDF46-1C39-485F-880D-AD63622E9A3F}"/>
                  </a:ext>
                </a:extLst>
              </p:cNvPr>
              <p:cNvSpPr>
                <a:spLocks noChangeArrowheads="1"/>
              </p:cNvSpPr>
              <p:nvPr/>
            </p:nvSpPr>
            <p:spPr bwMode="auto">
              <a:xfrm>
                <a:off x="654050"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5" name="Rectangle 435">
                <a:extLst>
                  <a:ext uri="{FF2B5EF4-FFF2-40B4-BE49-F238E27FC236}">
                    <a16:creationId xmlns:a16="http://schemas.microsoft.com/office/drawing/2014/main" id="{099D4688-2183-43E7-835F-213C8D999C10}"/>
                  </a:ext>
                </a:extLst>
              </p:cNvPr>
              <p:cNvSpPr>
                <a:spLocks noChangeArrowheads="1"/>
              </p:cNvSpPr>
              <p:nvPr/>
            </p:nvSpPr>
            <p:spPr bwMode="auto">
              <a:xfrm>
                <a:off x="744538"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6" name="Rectangle 436">
                <a:extLst>
                  <a:ext uri="{FF2B5EF4-FFF2-40B4-BE49-F238E27FC236}">
                    <a16:creationId xmlns:a16="http://schemas.microsoft.com/office/drawing/2014/main" id="{49D7260D-C0A4-4D3A-9DFB-3981C4F637B8}"/>
                  </a:ext>
                </a:extLst>
              </p:cNvPr>
              <p:cNvSpPr>
                <a:spLocks noChangeArrowheads="1"/>
              </p:cNvSpPr>
              <p:nvPr/>
            </p:nvSpPr>
            <p:spPr bwMode="auto">
              <a:xfrm>
                <a:off x="835025" y="626761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7" name="Rectangle 437">
                <a:extLst>
                  <a:ext uri="{FF2B5EF4-FFF2-40B4-BE49-F238E27FC236}">
                    <a16:creationId xmlns:a16="http://schemas.microsoft.com/office/drawing/2014/main" id="{066773AD-1D23-44D0-96BD-F44EB68AD913}"/>
                  </a:ext>
                </a:extLst>
              </p:cNvPr>
              <p:cNvSpPr>
                <a:spLocks noChangeArrowheads="1"/>
              </p:cNvSpPr>
              <p:nvPr/>
            </p:nvSpPr>
            <p:spPr bwMode="auto">
              <a:xfrm>
                <a:off x="923925" y="6267617"/>
                <a:ext cx="42863" cy="984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8" name="Rectangle 438">
                <a:extLst>
                  <a:ext uri="{FF2B5EF4-FFF2-40B4-BE49-F238E27FC236}">
                    <a16:creationId xmlns:a16="http://schemas.microsoft.com/office/drawing/2014/main" id="{2CC2366D-B72F-4104-A5A1-05CF88866C03}"/>
                  </a:ext>
                </a:extLst>
              </p:cNvPr>
              <p:cNvSpPr>
                <a:spLocks noChangeArrowheads="1"/>
              </p:cNvSpPr>
              <p:nvPr/>
            </p:nvSpPr>
            <p:spPr bwMode="auto">
              <a:xfrm>
                <a:off x="654050"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9" name="Rectangle 439">
                <a:extLst>
                  <a:ext uri="{FF2B5EF4-FFF2-40B4-BE49-F238E27FC236}">
                    <a16:creationId xmlns:a16="http://schemas.microsoft.com/office/drawing/2014/main" id="{FA705EE3-C001-4876-A8FD-DAFF2A8526D2}"/>
                  </a:ext>
                </a:extLst>
              </p:cNvPr>
              <p:cNvSpPr>
                <a:spLocks noChangeArrowheads="1"/>
              </p:cNvSpPr>
              <p:nvPr/>
            </p:nvSpPr>
            <p:spPr bwMode="auto">
              <a:xfrm>
                <a:off x="744538" y="6408905"/>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0" name="Rectangle 440">
                <a:extLst>
                  <a:ext uri="{FF2B5EF4-FFF2-40B4-BE49-F238E27FC236}">
                    <a16:creationId xmlns:a16="http://schemas.microsoft.com/office/drawing/2014/main" id="{452C992C-BA1B-4F4A-9100-60734E2A395F}"/>
                  </a:ext>
                </a:extLst>
              </p:cNvPr>
              <p:cNvSpPr>
                <a:spLocks noChangeArrowheads="1"/>
              </p:cNvSpPr>
              <p:nvPr/>
            </p:nvSpPr>
            <p:spPr bwMode="auto">
              <a:xfrm>
                <a:off x="8350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1" name="Rectangle 441">
                <a:extLst>
                  <a:ext uri="{FF2B5EF4-FFF2-40B4-BE49-F238E27FC236}">
                    <a16:creationId xmlns:a16="http://schemas.microsoft.com/office/drawing/2014/main" id="{6DDD8988-F4C3-4E5E-A826-BDD92D82C58F}"/>
                  </a:ext>
                </a:extLst>
              </p:cNvPr>
              <p:cNvSpPr>
                <a:spLocks noChangeArrowheads="1"/>
              </p:cNvSpPr>
              <p:nvPr/>
            </p:nvSpPr>
            <p:spPr bwMode="auto">
              <a:xfrm>
                <a:off x="923925" y="6408905"/>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2" name="Rectangle 442">
                <a:extLst>
                  <a:ext uri="{FF2B5EF4-FFF2-40B4-BE49-F238E27FC236}">
                    <a16:creationId xmlns:a16="http://schemas.microsoft.com/office/drawing/2014/main" id="{5A938398-4010-4CDB-BAC4-EAF47184A5B1}"/>
                  </a:ext>
                </a:extLst>
              </p:cNvPr>
              <p:cNvSpPr>
                <a:spLocks noChangeArrowheads="1"/>
              </p:cNvSpPr>
              <p:nvPr/>
            </p:nvSpPr>
            <p:spPr bwMode="auto">
              <a:xfrm>
                <a:off x="654050"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3" name="Rectangle 443">
                <a:extLst>
                  <a:ext uri="{FF2B5EF4-FFF2-40B4-BE49-F238E27FC236}">
                    <a16:creationId xmlns:a16="http://schemas.microsoft.com/office/drawing/2014/main" id="{64232D09-9B47-40BA-9CBD-BD6FAACAC063}"/>
                  </a:ext>
                </a:extLst>
              </p:cNvPr>
              <p:cNvSpPr>
                <a:spLocks noChangeArrowheads="1"/>
              </p:cNvSpPr>
              <p:nvPr/>
            </p:nvSpPr>
            <p:spPr bwMode="auto">
              <a:xfrm>
                <a:off x="744538" y="6553367"/>
                <a:ext cx="42863" cy="968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4" name="Rectangle 444">
                <a:extLst>
                  <a:ext uri="{FF2B5EF4-FFF2-40B4-BE49-F238E27FC236}">
                    <a16:creationId xmlns:a16="http://schemas.microsoft.com/office/drawing/2014/main" id="{862EF285-F3D3-4A28-8C71-D761762A75F3}"/>
                  </a:ext>
                </a:extLst>
              </p:cNvPr>
              <p:cNvSpPr>
                <a:spLocks noChangeArrowheads="1"/>
              </p:cNvSpPr>
              <p:nvPr/>
            </p:nvSpPr>
            <p:spPr bwMode="auto">
              <a:xfrm>
                <a:off x="835025" y="6553367"/>
                <a:ext cx="42863" cy="96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5" name="Rectangle 445">
                <a:extLst>
                  <a:ext uri="{FF2B5EF4-FFF2-40B4-BE49-F238E27FC236}">
                    <a16:creationId xmlns:a16="http://schemas.microsoft.com/office/drawing/2014/main" id="{5570F090-7A63-464B-861C-B8189CF168DF}"/>
                  </a:ext>
                </a:extLst>
              </p:cNvPr>
              <p:cNvSpPr>
                <a:spLocks noChangeArrowheads="1"/>
              </p:cNvSpPr>
              <p:nvPr/>
            </p:nvSpPr>
            <p:spPr bwMode="auto">
              <a:xfrm>
                <a:off x="923925" y="6553367"/>
                <a:ext cx="42863" cy="968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6" name="Rectangle 446">
                <a:extLst>
                  <a:ext uri="{FF2B5EF4-FFF2-40B4-BE49-F238E27FC236}">
                    <a16:creationId xmlns:a16="http://schemas.microsoft.com/office/drawing/2014/main" id="{8998ECAA-9384-46BF-958A-158A5BC3F1A6}"/>
                  </a:ext>
                </a:extLst>
              </p:cNvPr>
              <p:cNvSpPr>
                <a:spLocks noChangeArrowheads="1"/>
              </p:cNvSpPr>
              <p:nvPr/>
            </p:nvSpPr>
            <p:spPr bwMode="auto">
              <a:xfrm>
                <a:off x="654050"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7" name="Rectangle 447">
                <a:extLst>
                  <a:ext uri="{FF2B5EF4-FFF2-40B4-BE49-F238E27FC236}">
                    <a16:creationId xmlns:a16="http://schemas.microsoft.com/office/drawing/2014/main" id="{33D4FDC5-3F70-486C-8068-610A2903A4C8}"/>
                  </a:ext>
                </a:extLst>
              </p:cNvPr>
              <p:cNvSpPr>
                <a:spLocks noChangeArrowheads="1"/>
              </p:cNvSpPr>
              <p:nvPr/>
            </p:nvSpPr>
            <p:spPr bwMode="auto">
              <a:xfrm>
                <a:off x="744538"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8" name="Rectangle 448">
                <a:extLst>
                  <a:ext uri="{FF2B5EF4-FFF2-40B4-BE49-F238E27FC236}">
                    <a16:creationId xmlns:a16="http://schemas.microsoft.com/office/drawing/2014/main" id="{EFF6864F-8214-4404-9046-10715BFB9561}"/>
                  </a:ext>
                </a:extLst>
              </p:cNvPr>
              <p:cNvSpPr>
                <a:spLocks noChangeArrowheads="1"/>
              </p:cNvSpPr>
              <p:nvPr/>
            </p:nvSpPr>
            <p:spPr bwMode="auto">
              <a:xfrm>
                <a:off x="8350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9" name="Rectangle 449">
                <a:extLst>
                  <a:ext uri="{FF2B5EF4-FFF2-40B4-BE49-F238E27FC236}">
                    <a16:creationId xmlns:a16="http://schemas.microsoft.com/office/drawing/2014/main" id="{D7965C1E-B1D8-43D0-8142-6B7D2C738192}"/>
                  </a:ext>
                </a:extLst>
              </p:cNvPr>
              <p:cNvSpPr>
                <a:spLocks noChangeArrowheads="1"/>
              </p:cNvSpPr>
              <p:nvPr/>
            </p:nvSpPr>
            <p:spPr bwMode="auto">
              <a:xfrm>
                <a:off x="923925" y="6693067"/>
                <a:ext cx="42863" cy="984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0" name="Line 450">
                <a:extLst>
                  <a:ext uri="{FF2B5EF4-FFF2-40B4-BE49-F238E27FC236}">
                    <a16:creationId xmlns:a16="http://schemas.microsoft.com/office/drawing/2014/main" id="{9EA57A0F-F4F2-45C2-86CE-2E001C260AB9}"/>
                  </a:ext>
                </a:extLst>
              </p:cNvPr>
              <p:cNvSpPr>
                <a:spLocks noChangeShapeType="1"/>
              </p:cNvSpPr>
              <p:nvPr/>
            </p:nvSpPr>
            <p:spPr bwMode="auto">
              <a:xfrm>
                <a:off x="1530350" y="5895953"/>
                <a:ext cx="0" cy="993964"/>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1" name="Line 451">
                <a:extLst>
                  <a:ext uri="{FF2B5EF4-FFF2-40B4-BE49-F238E27FC236}">
                    <a16:creationId xmlns:a16="http://schemas.microsoft.com/office/drawing/2014/main" id="{3DB85BEA-61FC-4796-A4BD-96C5BB99E994}"/>
                  </a:ext>
                </a:extLst>
              </p:cNvPr>
              <p:cNvSpPr>
                <a:spLocks noChangeShapeType="1"/>
              </p:cNvSpPr>
              <p:nvPr/>
            </p:nvSpPr>
            <p:spPr bwMode="auto">
              <a:xfrm>
                <a:off x="1460500" y="5933517"/>
                <a:ext cx="0" cy="956399"/>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2" name="Line 452">
                <a:extLst>
                  <a:ext uri="{FF2B5EF4-FFF2-40B4-BE49-F238E27FC236}">
                    <a16:creationId xmlns:a16="http://schemas.microsoft.com/office/drawing/2014/main" id="{A167D4DB-5382-4272-877D-9EFB3A1A24EA}"/>
                  </a:ext>
                </a:extLst>
              </p:cNvPr>
              <p:cNvSpPr>
                <a:spLocks noChangeShapeType="1"/>
              </p:cNvSpPr>
              <p:nvPr/>
            </p:nvSpPr>
            <p:spPr bwMode="auto">
              <a:xfrm>
                <a:off x="1389063" y="5992979"/>
                <a:ext cx="0" cy="89693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3" name="Line 453">
                <a:extLst>
                  <a:ext uri="{FF2B5EF4-FFF2-40B4-BE49-F238E27FC236}">
                    <a16:creationId xmlns:a16="http://schemas.microsoft.com/office/drawing/2014/main" id="{0D4A17D2-2BB5-4FB2-A970-91817CDFCC3F}"/>
                  </a:ext>
                </a:extLst>
              </p:cNvPr>
              <p:cNvSpPr>
                <a:spLocks noChangeShapeType="1"/>
              </p:cNvSpPr>
              <p:nvPr/>
            </p:nvSpPr>
            <p:spPr bwMode="auto">
              <a:xfrm>
                <a:off x="1316038" y="6040609"/>
                <a:ext cx="0" cy="849307"/>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4" name="Line 454">
                <a:extLst>
                  <a:ext uri="{FF2B5EF4-FFF2-40B4-BE49-F238E27FC236}">
                    <a16:creationId xmlns:a16="http://schemas.microsoft.com/office/drawing/2014/main" id="{6A1C3DE4-1E5B-4AA8-B8F6-F7E9E418AECE}"/>
                  </a:ext>
                </a:extLst>
              </p:cNvPr>
              <p:cNvSpPr>
                <a:spLocks noChangeShapeType="1"/>
              </p:cNvSpPr>
              <p:nvPr/>
            </p:nvSpPr>
            <p:spPr bwMode="auto">
              <a:xfrm>
                <a:off x="1244600" y="6077149"/>
                <a:ext cx="0" cy="812768"/>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5" name="Rectangle 455">
                <a:extLst>
                  <a:ext uri="{FF2B5EF4-FFF2-40B4-BE49-F238E27FC236}">
                    <a16:creationId xmlns:a16="http://schemas.microsoft.com/office/drawing/2014/main" id="{43F71187-E955-45D2-B6E0-710DE6B207C6}"/>
                  </a:ext>
                </a:extLst>
              </p:cNvPr>
              <p:cNvSpPr>
                <a:spLocks noChangeArrowheads="1"/>
              </p:cNvSpPr>
              <p:nvPr/>
            </p:nvSpPr>
            <p:spPr bwMode="auto">
              <a:xfrm>
                <a:off x="2786063" y="59151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6" name="Rectangle 456">
                <a:extLst>
                  <a:ext uri="{FF2B5EF4-FFF2-40B4-BE49-F238E27FC236}">
                    <a16:creationId xmlns:a16="http://schemas.microsoft.com/office/drawing/2014/main" id="{2FA508B2-1D7E-424B-B2E2-19774CA6D8C6}"/>
                  </a:ext>
                </a:extLst>
              </p:cNvPr>
              <p:cNvSpPr>
                <a:spLocks noChangeArrowheads="1"/>
              </p:cNvSpPr>
              <p:nvPr/>
            </p:nvSpPr>
            <p:spPr bwMode="auto">
              <a:xfrm>
                <a:off x="2786063" y="6056480"/>
                <a:ext cx="382588" cy="825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7" name="Rectangle 457">
                <a:extLst>
                  <a:ext uri="{FF2B5EF4-FFF2-40B4-BE49-F238E27FC236}">
                    <a16:creationId xmlns:a16="http://schemas.microsoft.com/office/drawing/2014/main" id="{5A1588DF-9108-467C-A41D-B457691C3C74}"/>
                  </a:ext>
                </a:extLst>
              </p:cNvPr>
              <p:cNvSpPr>
                <a:spLocks noChangeArrowheads="1"/>
              </p:cNvSpPr>
              <p:nvPr/>
            </p:nvSpPr>
            <p:spPr bwMode="auto">
              <a:xfrm>
                <a:off x="2786063" y="620094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8" name="Rectangle 458">
                <a:extLst>
                  <a:ext uri="{FF2B5EF4-FFF2-40B4-BE49-F238E27FC236}">
                    <a16:creationId xmlns:a16="http://schemas.microsoft.com/office/drawing/2014/main" id="{8D194B6D-971D-41ED-AFF9-BEACC5CDB60A}"/>
                  </a:ext>
                </a:extLst>
              </p:cNvPr>
              <p:cNvSpPr>
                <a:spLocks noChangeArrowheads="1"/>
              </p:cNvSpPr>
              <p:nvPr/>
            </p:nvSpPr>
            <p:spPr bwMode="auto">
              <a:xfrm>
                <a:off x="2786063" y="634223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9" name="Rectangle 459">
                <a:extLst>
                  <a:ext uri="{FF2B5EF4-FFF2-40B4-BE49-F238E27FC236}">
                    <a16:creationId xmlns:a16="http://schemas.microsoft.com/office/drawing/2014/main" id="{46B6F725-9303-42C0-B907-728A83CCE13D}"/>
                  </a:ext>
                </a:extLst>
              </p:cNvPr>
              <p:cNvSpPr>
                <a:spLocks noChangeArrowheads="1"/>
              </p:cNvSpPr>
              <p:nvPr/>
            </p:nvSpPr>
            <p:spPr bwMode="auto">
              <a:xfrm>
                <a:off x="2786063" y="6486692"/>
                <a:ext cx="382588" cy="77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0" name="Rectangle 460">
                <a:extLst>
                  <a:ext uri="{FF2B5EF4-FFF2-40B4-BE49-F238E27FC236}">
                    <a16:creationId xmlns:a16="http://schemas.microsoft.com/office/drawing/2014/main" id="{9339AC8B-E5F4-4B42-A226-A45A6FEF5180}"/>
                  </a:ext>
                </a:extLst>
              </p:cNvPr>
              <p:cNvSpPr>
                <a:spLocks noChangeArrowheads="1"/>
              </p:cNvSpPr>
              <p:nvPr/>
            </p:nvSpPr>
            <p:spPr bwMode="auto">
              <a:xfrm>
                <a:off x="2786063" y="6627980"/>
                <a:ext cx="382588"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1" name="Rectangle 596">
                <a:extLst>
                  <a:ext uri="{FF2B5EF4-FFF2-40B4-BE49-F238E27FC236}">
                    <a16:creationId xmlns:a16="http://schemas.microsoft.com/office/drawing/2014/main" id="{380C780B-1EB5-4824-95D6-6336442D7E6C}"/>
                  </a:ext>
                </a:extLst>
              </p:cNvPr>
              <p:cNvSpPr>
                <a:spLocks noChangeArrowheads="1"/>
              </p:cNvSpPr>
              <p:nvPr/>
            </p:nvSpPr>
            <p:spPr bwMode="auto">
              <a:xfrm>
                <a:off x="1593850" y="6256505"/>
                <a:ext cx="276225" cy="527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21" name="Group 20">
              <a:extLst>
                <a:ext uri="{FF2B5EF4-FFF2-40B4-BE49-F238E27FC236}">
                  <a16:creationId xmlns:a16="http://schemas.microsoft.com/office/drawing/2014/main" id="{35E203C5-9E0C-4AB7-9E2F-7B61C90B592D}"/>
                </a:ext>
              </a:extLst>
            </p:cNvPr>
            <p:cNvGrpSpPr/>
            <p:nvPr/>
          </p:nvGrpSpPr>
          <p:grpSpPr>
            <a:xfrm>
              <a:off x="8123423" y="4888423"/>
              <a:ext cx="2089648" cy="1995776"/>
              <a:chOff x="6827041" y="4728361"/>
              <a:chExt cx="2360501" cy="2254461"/>
            </a:xfrm>
          </p:grpSpPr>
          <p:sp>
            <p:nvSpPr>
              <p:cNvPr id="194" name="Freeform 6">
                <a:extLst>
                  <a:ext uri="{FF2B5EF4-FFF2-40B4-BE49-F238E27FC236}">
                    <a16:creationId xmlns:a16="http://schemas.microsoft.com/office/drawing/2014/main" id="{787DB2CB-548C-4E33-8888-6112C874A8FA}"/>
                  </a:ext>
                </a:extLst>
              </p:cNvPr>
              <p:cNvSpPr>
                <a:spLocks/>
              </p:cNvSpPr>
              <p:nvPr/>
            </p:nvSpPr>
            <p:spPr bwMode="auto">
              <a:xfrm>
                <a:off x="7481850" y="4976714"/>
                <a:ext cx="733721" cy="302343"/>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5" name="Freeform 8">
                <a:extLst>
                  <a:ext uri="{FF2B5EF4-FFF2-40B4-BE49-F238E27FC236}">
                    <a16:creationId xmlns:a16="http://schemas.microsoft.com/office/drawing/2014/main" id="{E34A15A3-ACBC-40B6-9C45-88B5938CD824}"/>
                  </a:ext>
                </a:extLst>
              </p:cNvPr>
              <p:cNvSpPr>
                <a:spLocks/>
              </p:cNvSpPr>
              <p:nvPr/>
            </p:nvSpPr>
            <p:spPr bwMode="auto">
              <a:xfrm>
                <a:off x="6846010" y="5549777"/>
                <a:ext cx="420353" cy="24064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96" name="Group 195">
                <a:extLst>
                  <a:ext uri="{FF2B5EF4-FFF2-40B4-BE49-F238E27FC236}">
                    <a16:creationId xmlns:a16="http://schemas.microsoft.com/office/drawing/2014/main" id="{16781C00-2453-467F-9179-653A3369373A}"/>
                  </a:ext>
                </a:extLst>
              </p:cNvPr>
              <p:cNvGrpSpPr/>
              <p:nvPr/>
            </p:nvGrpSpPr>
            <p:grpSpPr>
              <a:xfrm>
                <a:off x="8652616" y="4728361"/>
                <a:ext cx="534926" cy="2254461"/>
                <a:chOff x="8652616" y="4728361"/>
                <a:chExt cx="534926" cy="2254461"/>
              </a:xfrm>
            </p:grpSpPr>
            <p:sp>
              <p:nvSpPr>
                <p:cNvPr id="249" name="Line 172">
                  <a:extLst>
                    <a:ext uri="{FF2B5EF4-FFF2-40B4-BE49-F238E27FC236}">
                      <a16:creationId xmlns:a16="http://schemas.microsoft.com/office/drawing/2014/main" id="{F5A695EA-3EC9-4705-AFAD-B760C78FD4E3}"/>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0" name="Line 173">
                  <a:extLst>
                    <a:ext uri="{FF2B5EF4-FFF2-40B4-BE49-F238E27FC236}">
                      <a16:creationId xmlns:a16="http://schemas.microsoft.com/office/drawing/2014/main" id="{5502EDA0-221E-4865-ABB7-C90EA038851B}"/>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1" name="Rectangle 174">
                  <a:extLst>
                    <a:ext uri="{FF2B5EF4-FFF2-40B4-BE49-F238E27FC236}">
                      <a16:creationId xmlns:a16="http://schemas.microsoft.com/office/drawing/2014/main" id="{B63D1055-07AE-4E4C-97F3-76D3EC900F70}"/>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52" name="Rectangle 175">
                  <a:extLst>
                    <a:ext uri="{FF2B5EF4-FFF2-40B4-BE49-F238E27FC236}">
                      <a16:creationId xmlns:a16="http://schemas.microsoft.com/office/drawing/2014/main" id="{3C922ED9-97A3-495E-A4D0-1B898165D6A9}"/>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97" name="Rectangle 176">
                <a:extLst>
                  <a:ext uri="{FF2B5EF4-FFF2-40B4-BE49-F238E27FC236}">
                    <a16:creationId xmlns:a16="http://schemas.microsoft.com/office/drawing/2014/main" id="{B9884EBE-D93B-421A-8CAB-3E6BECC16DC3}"/>
                  </a:ext>
                </a:extLst>
              </p:cNvPr>
              <p:cNvSpPr>
                <a:spLocks noChangeArrowheads="1"/>
              </p:cNvSpPr>
              <p:nvPr/>
            </p:nvSpPr>
            <p:spPr bwMode="auto">
              <a:xfrm>
                <a:off x="7947729" y="5596054"/>
                <a:ext cx="536443" cy="13867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8" name="Rectangle 177">
                <a:extLst>
                  <a:ext uri="{FF2B5EF4-FFF2-40B4-BE49-F238E27FC236}">
                    <a16:creationId xmlns:a16="http://schemas.microsoft.com/office/drawing/2014/main" id="{B3B6D98F-F44B-4E3F-8D98-534EB252B9AF}"/>
                  </a:ext>
                </a:extLst>
              </p:cNvPr>
              <p:cNvSpPr>
                <a:spLocks noChangeArrowheads="1"/>
              </p:cNvSpPr>
              <p:nvPr/>
            </p:nvSpPr>
            <p:spPr bwMode="auto">
              <a:xfrm>
                <a:off x="8015258" y="5194987"/>
                <a:ext cx="401384" cy="40106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9" name="Freeform 178">
                <a:extLst>
                  <a:ext uri="{FF2B5EF4-FFF2-40B4-BE49-F238E27FC236}">
                    <a16:creationId xmlns:a16="http://schemas.microsoft.com/office/drawing/2014/main" id="{7082EC4F-7696-494D-BCBA-AD8668734E05}"/>
                  </a:ext>
                </a:extLst>
              </p:cNvPr>
              <p:cNvSpPr>
                <a:spLocks/>
              </p:cNvSpPr>
              <p:nvPr/>
            </p:nvSpPr>
            <p:spPr bwMode="auto">
              <a:xfrm>
                <a:off x="8112380" y="4927352"/>
                <a:ext cx="204865" cy="267635"/>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0" name="Rectangle 179">
                <a:extLst>
                  <a:ext uri="{FF2B5EF4-FFF2-40B4-BE49-F238E27FC236}">
                    <a16:creationId xmlns:a16="http://schemas.microsoft.com/office/drawing/2014/main" id="{2FDAB211-FA98-49D3-B84A-84ED76074918}"/>
                  </a:ext>
                </a:extLst>
              </p:cNvPr>
              <p:cNvSpPr>
                <a:spLocks noChangeArrowheads="1"/>
              </p:cNvSpPr>
              <p:nvPr/>
            </p:nvSpPr>
            <p:spPr bwMode="auto">
              <a:xfrm>
                <a:off x="8022087" y="5687837"/>
                <a:ext cx="56907"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1" name="Rectangle 180">
                <a:extLst>
                  <a:ext uri="{FF2B5EF4-FFF2-40B4-BE49-F238E27FC236}">
                    <a16:creationId xmlns:a16="http://schemas.microsoft.com/office/drawing/2014/main" id="{47E26D33-DC9E-4C9D-A892-E7A759D1D350}"/>
                  </a:ext>
                </a:extLst>
              </p:cNvPr>
              <p:cNvSpPr>
                <a:spLocks noChangeArrowheads="1"/>
              </p:cNvSpPr>
              <p:nvPr/>
            </p:nvSpPr>
            <p:spPr bwMode="auto">
              <a:xfrm>
                <a:off x="8132866" y="5687837"/>
                <a:ext cx="54631"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2" name="Rectangle 181">
                <a:extLst>
                  <a:ext uri="{FF2B5EF4-FFF2-40B4-BE49-F238E27FC236}">
                    <a16:creationId xmlns:a16="http://schemas.microsoft.com/office/drawing/2014/main" id="{F0CE150B-53DE-4624-80E0-6222ECB0DEEF}"/>
                  </a:ext>
                </a:extLst>
              </p:cNvPr>
              <p:cNvSpPr>
                <a:spLocks noChangeArrowheads="1"/>
              </p:cNvSpPr>
              <p:nvPr/>
            </p:nvSpPr>
            <p:spPr bwMode="auto">
              <a:xfrm>
                <a:off x="8242127"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3" name="Rectangle 182">
                <a:extLst>
                  <a:ext uri="{FF2B5EF4-FFF2-40B4-BE49-F238E27FC236}">
                    <a16:creationId xmlns:a16="http://schemas.microsoft.com/office/drawing/2014/main" id="{D8BED90F-AD75-4B55-92FA-D045D36D9DE6}"/>
                  </a:ext>
                </a:extLst>
              </p:cNvPr>
              <p:cNvSpPr>
                <a:spLocks noChangeArrowheads="1"/>
              </p:cNvSpPr>
              <p:nvPr/>
            </p:nvSpPr>
            <p:spPr bwMode="auto">
              <a:xfrm>
                <a:off x="8350630" y="5687837"/>
                <a:ext cx="56148" cy="12949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4" name="Rectangle 183">
                <a:extLst>
                  <a:ext uri="{FF2B5EF4-FFF2-40B4-BE49-F238E27FC236}">
                    <a16:creationId xmlns:a16="http://schemas.microsoft.com/office/drawing/2014/main" id="{1E85C25E-9BC7-4867-B4CB-A30C268C4A42}"/>
                  </a:ext>
                </a:extLst>
              </p:cNvPr>
              <p:cNvSpPr>
                <a:spLocks noChangeArrowheads="1"/>
              </p:cNvSpPr>
              <p:nvPr/>
            </p:nvSpPr>
            <p:spPr bwMode="auto">
              <a:xfrm>
                <a:off x="8015258" y="5194987"/>
                <a:ext cx="401384" cy="4164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5" name="Rectangle 184">
                <a:extLst>
                  <a:ext uri="{FF2B5EF4-FFF2-40B4-BE49-F238E27FC236}">
                    <a16:creationId xmlns:a16="http://schemas.microsoft.com/office/drawing/2014/main" id="{D61E1A9F-5149-457E-8A41-E3A342574E3F}"/>
                  </a:ext>
                </a:extLst>
              </p:cNvPr>
              <p:cNvSpPr>
                <a:spLocks noChangeArrowheads="1"/>
              </p:cNvSpPr>
              <p:nvPr/>
            </p:nvSpPr>
            <p:spPr bwMode="auto">
              <a:xfrm>
                <a:off x="7947729" y="5553634"/>
                <a:ext cx="536443" cy="42421"/>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6" name="Rectangle 185">
                <a:extLst>
                  <a:ext uri="{FF2B5EF4-FFF2-40B4-BE49-F238E27FC236}">
                    <a16:creationId xmlns:a16="http://schemas.microsoft.com/office/drawing/2014/main" id="{9A81D46B-27EB-4BBA-AF2A-E6234862528E}"/>
                  </a:ext>
                </a:extLst>
              </p:cNvPr>
              <p:cNvSpPr>
                <a:spLocks noChangeArrowheads="1"/>
              </p:cNvSpPr>
              <p:nvPr/>
            </p:nvSpPr>
            <p:spPr bwMode="auto">
              <a:xfrm>
                <a:off x="6827041" y="6451407"/>
                <a:ext cx="654810" cy="531414"/>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7" name="Freeform 186">
                <a:extLst>
                  <a:ext uri="{FF2B5EF4-FFF2-40B4-BE49-F238E27FC236}">
                    <a16:creationId xmlns:a16="http://schemas.microsoft.com/office/drawing/2014/main" id="{EB7B2E77-6772-4DD5-83C1-CBCDB92A9D20}"/>
                  </a:ext>
                </a:extLst>
              </p:cNvPr>
              <p:cNvSpPr>
                <a:spLocks/>
              </p:cNvSpPr>
              <p:nvPr/>
            </p:nvSpPr>
            <p:spPr bwMode="auto">
              <a:xfrm>
                <a:off x="7204144" y="5481134"/>
                <a:ext cx="555412" cy="1501688"/>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8" name="Freeform 187">
                <a:extLst>
                  <a:ext uri="{FF2B5EF4-FFF2-40B4-BE49-F238E27FC236}">
                    <a16:creationId xmlns:a16="http://schemas.microsoft.com/office/drawing/2014/main" id="{2B77DBD7-D055-4BFB-B5E9-6E42D1F98E82}"/>
                  </a:ext>
                </a:extLst>
              </p:cNvPr>
              <p:cNvSpPr>
                <a:spLocks/>
              </p:cNvSpPr>
              <p:nvPr/>
            </p:nvSpPr>
            <p:spPr bwMode="auto">
              <a:xfrm>
                <a:off x="6827041" y="6459120"/>
                <a:ext cx="377104" cy="523701"/>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09" name="Rectangle 188">
                <a:extLst>
                  <a:ext uri="{FF2B5EF4-FFF2-40B4-BE49-F238E27FC236}">
                    <a16:creationId xmlns:a16="http://schemas.microsoft.com/office/drawing/2014/main" id="{1C81A88B-96BE-4F5B-95E0-0F0A0091686F}"/>
                  </a:ext>
                </a:extLst>
              </p:cNvPr>
              <p:cNvSpPr>
                <a:spLocks noChangeArrowheads="1"/>
              </p:cNvSpPr>
              <p:nvPr/>
            </p:nvSpPr>
            <p:spPr bwMode="auto">
              <a:xfrm>
                <a:off x="7273950"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0" name="Rectangle 189">
                <a:extLst>
                  <a:ext uri="{FF2B5EF4-FFF2-40B4-BE49-F238E27FC236}">
                    <a16:creationId xmlns:a16="http://schemas.microsoft.com/office/drawing/2014/main" id="{F8B0F5FC-9D93-4EA2-8BA4-2EA5DE9D28EF}"/>
                  </a:ext>
                </a:extLst>
              </p:cNvPr>
              <p:cNvSpPr>
                <a:spLocks noChangeArrowheads="1"/>
              </p:cNvSpPr>
              <p:nvPr/>
            </p:nvSpPr>
            <p:spPr bwMode="auto">
              <a:xfrm>
                <a:off x="7393834"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1" name="Rectangle 190">
                <a:extLst>
                  <a:ext uri="{FF2B5EF4-FFF2-40B4-BE49-F238E27FC236}">
                    <a16:creationId xmlns:a16="http://schemas.microsoft.com/office/drawing/2014/main" id="{F02CFB35-E404-44B5-97B1-119356DC74B6}"/>
                  </a:ext>
                </a:extLst>
              </p:cNvPr>
              <p:cNvSpPr>
                <a:spLocks noChangeArrowheads="1"/>
              </p:cNvSpPr>
              <p:nvPr/>
            </p:nvSpPr>
            <p:spPr bwMode="auto">
              <a:xfrm>
                <a:off x="7513718" y="5592198"/>
                <a:ext cx="54631" cy="10643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2" name="Rectangle 191">
                <a:extLst>
                  <a:ext uri="{FF2B5EF4-FFF2-40B4-BE49-F238E27FC236}">
                    <a16:creationId xmlns:a16="http://schemas.microsoft.com/office/drawing/2014/main" id="{99A6F64E-2147-42BE-BE78-830E9538099F}"/>
                  </a:ext>
                </a:extLst>
              </p:cNvPr>
              <p:cNvSpPr>
                <a:spLocks noChangeArrowheads="1"/>
              </p:cNvSpPr>
              <p:nvPr/>
            </p:nvSpPr>
            <p:spPr bwMode="auto">
              <a:xfrm>
                <a:off x="7634361" y="5592198"/>
                <a:ext cx="53872" cy="106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3" name="Rectangle 192">
                <a:extLst>
                  <a:ext uri="{FF2B5EF4-FFF2-40B4-BE49-F238E27FC236}">
                    <a16:creationId xmlns:a16="http://schemas.microsoft.com/office/drawing/2014/main" id="{D54F1164-7245-4CA9-BC9A-6353E1FB5860}"/>
                  </a:ext>
                </a:extLst>
              </p:cNvPr>
              <p:cNvSpPr>
                <a:spLocks noChangeArrowheads="1"/>
              </p:cNvSpPr>
              <p:nvPr/>
            </p:nvSpPr>
            <p:spPr bwMode="auto">
              <a:xfrm>
                <a:off x="7273950"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4" name="Rectangle 193">
                <a:extLst>
                  <a:ext uri="{FF2B5EF4-FFF2-40B4-BE49-F238E27FC236}">
                    <a16:creationId xmlns:a16="http://schemas.microsoft.com/office/drawing/2014/main" id="{C1C428D2-EDB8-4098-A81A-05B3101ED094}"/>
                  </a:ext>
                </a:extLst>
              </p:cNvPr>
              <p:cNvSpPr>
                <a:spLocks noChangeArrowheads="1"/>
              </p:cNvSpPr>
              <p:nvPr/>
            </p:nvSpPr>
            <p:spPr bwMode="auto">
              <a:xfrm>
                <a:off x="7393834" y="5752625"/>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5" name="Rectangle 194">
                <a:extLst>
                  <a:ext uri="{FF2B5EF4-FFF2-40B4-BE49-F238E27FC236}">
                    <a16:creationId xmlns:a16="http://schemas.microsoft.com/office/drawing/2014/main" id="{E52577CF-D476-461F-9129-EB7E7A0CE83D}"/>
                  </a:ext>
                </a:extLst>
              </p:cNvPr>
              <p:cNvSpPr>
                <a:spLocks noChangeArrowheads="1"/>
              </p:cNvSpPr>
              <p:nvPr/>
            </p:nvSpPr>
            <p:spPr bwMode="auto">
              <a:xfrm>
                <a:off x="7513718" y="5752625"/>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6" name="Rectangle 195">
                <a:extLst>
                  <a:ext uri="{FF2B5EF4-FFF2-40B4-BE49-F238E27FC236}">
                    <a16:creationId xmlns:a16="http://schemas.microsoft.com/office/drawing/2014/main" id="{E374A744-0AF2-4BBE-817F-D48ED18CDF78}"/>
                  </a:ext>
                </a:extLst>
              </p:cNvPr>
              <p:cNvSpPr>
                <a:spLocks noChangeArrowheads="1"/>
              </p:cNvSpPr>
              <p:nvPr/>
            </p:nvSpPr>
            <p:spPr bwMode="auto">
              <a:xfrm>
                <a:off x="7634361" y="5752625"/>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7" name="Rectangle 196">
                <a:extLst>
                  <a:ext uri="{FF2B5EF4-FFF2-40B4-BE49-F238E27FC236}">
                    <a16:creationId xmlns:a16="http://schemas.microsoft.com/office/drawing/2014/main" id="{8E624DA5-76D3-4386-9B9E-322B11022A43}"/>
                  </a:ext>
                </a:extLst>
              </p:cNvPr>
              <p:cNvSpPr>
                <a:spLocks noChangeArrowheads="1"/>
              </p:cNvSpPr>
              <p:nvPr/>
            </p:nvSpPr>
            <p:spPr bwMode="auto">
              <a:xfrm>
                <a:off x="7273950" y="5910738"/>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8" name="Rectangle 197">
                <a:extLst>
                  <a:ext uri="{FF2B5EF4-FFF2-40B4-BE49-F238E27FC236}">
                    <a16:creationId xmlns:a16="http://schemas.microsoft.com/office/drawing/2014/main" id="{FD814C48-C5F3-4CA2-85D5-8516EE8A55FE}"/>
                  </a:ext>
                </a:extLst>
              </p:cNvPr>
              <p:cNvSpPr>
                <a:spLocks noChangeArrowheads="1"/>
              </p:cNvSpPr>
              <p:nvPr/>
            </p:nvSpPr>
            <p:spPr bwMode="auto">
              <a:xfrm>
                <a:off x="7393834"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19" name="Rectangle 198">
                <a:extLst>
                  <a:ext uri="{FF2B5EF4-FFF2-40B4-BE49-F238E27FC236}">
                    <a16:creationId xmlns:a16="http://schemas.microsoft.com/office/drawing/2014/main" id="{6B5CC2ED-1F9F-4751-B971-0CC9A319822F}"/>
                  </a:ext>
                </a:extLst>
              </p:cNvPr>
              <p:cNvSpPr>
                <a:spLocks noChangeArrowheads="1"/>
              </p:cNvSpPr>
              <p:nvPr/>
            </p:nvSpPr>
            <p:spPr bwMode="auto">
              <a:xfrm>
                <a:off x="7513718" y="5910738"/>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0" name="Rectangle 199">
                <a:extLst>
                  <a:ext uri="{FF2B5EF4-FFF2-40B4-BE49-F238E27FC236}">
                    <a16:creationId xmlns:a16="http://schemas.microsoft.com/office/drawing/2014/main" id="{BA63F841-4643-4FB0-96A5-6FE7835472A4}"/>
                  </a:ext>
                </a:extLst>
              </p:cNvPr>
              <p:cNvSpPr>
                <a:spLocks noChangeArrowheads="1"/>
              </p:cNvSpPr>
              <p:nvPr/>
            </p:nvSpPr>
            <p:spPr bwMode="auto">
              <a:xfrm>
                <a:off x="7634361" y="5910738"/>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1" name="Rectangle 200">
                <a:extLst>
                  <a:ext uri="{FF2B5EF4-FFF2-40B4-BE49-F238E27FC236}">
                    <a16:creationId xmlns:a16="http://schemas.microsoft.com/office/drawing/2014/main" id="{47EFBE26-CD2E-471B-B70B-B8A2C9D588B8}"/>
                  </a:ext>
                </a:extLst>
              </p:cNvPr>
              <p:cNvSpPr>
                <a:spLocks noChangeArrowheads="1"/>
              </p:cNvSpPr>
              <p:nvPr/>
            </p:nvSpPr>
            <p:spPr bwMode="auto">
              <a:xfrm>
                <a:off x="7273950"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2" name="Rectangle 201">
                <a:extLst>
                  <a:ext uri="{FF2B5EF4-FFF2-40B4-BE49-F238E27FC236}">
                    <a16:creationId xmlns:a16="http://schemas.microsoft.com/office/drawing/2014/main" id="{465284C2-2306-43A5-8D7A-9B4A7295DD32}"/>
                  </a:ext>
                </a:extLst>
              </p:cNvPr>
              <p:cNvSpPr>
                <a:spLocks noChangeArrowheads="1"/>
              </p:cNvSpPr>
              <p:nvPr/>
            </p:nvSpPr>
            <p:spPr bwMode="auto">
              <a:xfrm>
                <a:off x="7393834"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3" name="Rectangle 202">
                <a:extLst>
                  <a:ext uri="{FF2B5EF4-FFF2-40B4-BE49-F238E27FC236}">
                    <a16:creationId xmlns:a16="http://schemas.microsoft.com/office/drawing/2014/main" id="{EDDA2A6A-EFCB-47DD-A4E2-4A11D8B471EB}"/>
                  </a:ext>
                </a:extLst>
              </p:cNvPr>
              <p:cNvSpPr>
                <a:spLocks noChangeArrowheads="1"/>
              </p:cNvSpPr>
              <p:nvPr/>
            </p:nvSpPr>
            <p:spPr bwMode="auto">
              <a:xfrm>
                <a:off x="7513718" y="6071165"/>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4" name="Rectangle 203">
                <a:extLst>
                  <a:ext uri="{FF2B5EF4-FFF2-40B4-BE49-F238E27FC236}">
                    <a16:creationId xmlns:a16="http://schemas.microsoft.com/office/drawing/2014/main" id="{BDAE6399-3541-4A13-B516-22A200931AF2}"/>
                  </a:ext>
                </a:extLst>
              </p:cNvPr>
              <p:cNvSpPr>
                <a:spLocks noChangeArrowheads="1"/>
              </p:cNvSpPr>
              <p:nvPr/>
            </p:nvSpPr>
            <p:spPr bwMode="auto">
              <a:xfrm>
                <a:off x="7634361" y="6071165"/>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5" name="Rectangle 204">
                <a:extLst>
                  <a:ext uri="{FF2B5EF4-FFF2-40B4-BE49-F238E27FC236}">
                    <a16:creationId xmlns:a16="http://schemas.microsoft.com/office/drawing/2014/main" id="{A1155FC4-7CC2-4638-A97A-8B5B30690A8A}"/>
                  </a:ext>
                </a:extLst>
              </p:cNvPr>
              <p:cNvSpPr>
                <a:spLocks noChangeArrowheads="1"/>
              </p:cNvSpPr>
              <p:nvPr/>
            </p:nvSpPr>
            <p:spPr bwMode="auto">
              <a:xfrm>
                <a:off x="7273950" y="6230049"/>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6" name="Rectangle 206">
                <a:extLst>
                  <a:ext uri="{FF2B5EF4-FFF2-40B4-BE49-F238E27FC236}">
                    <a16:creationId xmlns:a16="http://schemas.microsoft.com/office/drawing/2014/main" id="{71B1034B-5C56-42E1-BF09-345CA5488C7A}"/>
                  </a:ext>
                </a:extLst>
              </p:cNvPr>
              <p:cNvSpPr>
                <a:spLocks noChangeArrowheads="1"/>
              </p:cNvSpPr>
              <p:nvPr/>
            </p:nvSpPr>
            <p:spPr bwMode="auto">
              <a:xfrm>
                <a:off x="7393834" y="6230049"/>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7" name="Rectangle 207">
                <a:extLst>
                  <a:ext uri="{FF2B5EF4-FFF2-40B4-BE49-F238E27FC236}">
                    <a16:creationId xmlns:a16="http://schemas.microsoft.com/office/drawing/2014/main" id="{5288DB5D-444E-4A5D-BC70-57BCA75E0197}"/>
                  </a:ext>
                </a:extLst>
              </p:cNvPr>
              <p:cNvSpPr>
                <a:spLocks noChangeArrowheads="1"/>
              </p:cNvSpPr>
              <p:nvPr/>
            </p:nvSpPr>
            <p:spPr bwMode="auto">
              <a:xfrm>
                <a:off x="7513718" y="6230049"/>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8" name="Rectangle 208">
                <a:extLst>
                  <a:ext uri="{FF2B5EF4-FFF2-40B4-BE49-F238E27FC236}">
                    <a16:creationId xmlns:a16="http://schemas.microsoft.com/office/drawing/2014/main" id="{45E9065B-4660-4154-A7EC-00F36744DEA2}"/>
                  </a:ext>
                </a:extLst>
              </p:cNvPr>
              <p:cNvSpPr>
                <a:spLocks noChangeArrowheads="1"/>
              </p:cNvSpPr>
              <p:nvPr/>
            </p:nvSpPr>
            <p:spPr bwMode="auto">
              <a:xfrm>
                <a:off x="7634361" y="6230049"/>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29" name="Rectangle 209">
                <a:extLst>
                  <a:ext uri="{FF2B5EF4-FFF2-40B4-BE49-F238E27FC236}">
                    <a16:creationId xmlns:a16="http://schemas.microsoft.com/office/drawing/2014/main" id="{6DCA6B9E-45F1-4650-9497-F705F33CD342}"/>
                  </a:ext>
                </a:extLst>
              </p:cNvPr>
              <p:cNvSpPr>
                <a:spLocks noChangeArrowheads="1"/>
              </p:cNvSpPr>
              <p:nvPr/>
            </p:nvSpPr>
            <p:spPr bwMode="auto">
              <a:xfrm>
                <a:off x="7273950" y="6388162"/>
                <a:ext cx="53872"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0" name="Rectangle 210">
                <a:extLst>
                  <a:ext uri="{FF2B5EF4-FFF2-40B4-BE49-F238E27FC236}">
                    <a16:creationId xmlns:a16="http://schemas.microsoft.com/office/drawing/2014/main" id="{8B9AD81D-9982-46AD-A414-4C0363A6105E}"/>
                  </a:ext>
                </a:extLst>
              </p:cNvPr>
              <p:cNvSpPr>
                <a:spLocks noChangeArrowheads="1"/>
              </p:cNvSpPr>
              <p:nvPr/>
            </p:nvSpPr>
            <p:spPr bwMode="auto">
              <a:xfrm>
                <a:off x="7393834" y="6388162"/>
                <a:ext cx="54631" cy="10720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1" name="Rectangle 211">
                <a:extLst>
                  <a:ext uri="{FF2B5EF4-FFF2-40B4-BE49-F238E27FC236}">
                    <a16:creationId xmlns:a16="http://schemas.microsoft.com/office/drawing/2014/main" id="{6C011E48-3C11-4C5D-841A-2A3F57E60223}"/>
                  </a:ext>
                </a:extLst>
              </p:cNvPr>
              <p:cNvSpPr>
                <a:spLocks noChangeArrowheads="1"/>
              </p:cNvSpPr>
              <p:nvPr/>
            </p:nvSpPr>
            <p:spPr bwMode="auto">
              <a:xfrm>
                <a:off x="7513718" y="6388162"/>
                <a:ext cx="54631"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2" name="Rectangle 212">
                <a:extLst>
                  <a:ext uri="{FF2B5EF4-FFF2-40B4-BE49-F238E27FC236}">
                    <a16:creationId xmlns:a16="http://schemas.microsoft.com/office/drawing/2014/main" id="{34347E58-9CA2-4320-B143-EAAA1F8CAE1D}"/>
                  </a:ext>
                </a:extLst>
              </p:cNvPr>
              <p:cNvSpPr>
                <a:spLocks noChangeArrowheads="1"/>
              </p:cNvSpPr>
              <p:nvPr/>
            </p:nvSpPr>
            <p:spPr bwMode="auto">
              <a:xfrm>
                <a:off x="7634361" y="6388162"/>
                <a:ext cx="53872" cy="1072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3" name="Rectangle 213">
                <a:extLst>
                  <a:ext uri="{FF2B5EF4-FFF2-40B4-BE49-F238E27FC236}">
                    <a16:creationId xmlns:a16="http://schemas.microsoft.com/office/drawing/2014/main" id="{2CFEB9A9-4F34-4BC6-8AAB-8D46CD4EE51C}"/>
                  </a:ext>
                </a:extLst>
              </p:cNvPr>
              <p:cNvSpPr>
                <a:spLocks noChangeArrowheads="1"/>
              </p:cNvSpPr>
              <p:nvPr/>
            </p:nvSpPr>
            <p:spPr bwMode="auto">
              <a:xfrm>
                <a:off x="7273950" y="6548589"/>
                <a:ext cx="53872"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4" name="Rectangle 214">
                <a:extLst>
                  <a:ext uri="{FF2B5EF4-FFF2-40B4-BE49-F238E27FC236}">
                    <a16:creationId xmlns:a16="http://schemas.microsoft.com/office/drawing/2014/main" id="{720DAADB-DE7B-45B5-8AC5-7CFBA1761036}"/>
                  </a:ext>
                </a:extLst>
              </p:cNvPr>
              <p:cNvSpPr>
                <a:spLocks noChangeArrowheads="1"/>
              </p:cNvSpPr>
              <p:nvPr/>
            </p:nvSpPr>
            <p:spPr bwMode="auto">
              <a:xfrm>
                <a:off x="7393834"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5" name="Rectangle 215">
                <a:extLst>
                  <a:ext uri="{FF2B5EF4-FFF2-40B4-BE49-F238E27FC236}">
                    <a16:creationId xmlns:a16="http://schemas.microsoft.com/office/drawing/2014/main" id="{C15A0842-6DDA-4C65-B3B0-2234EB50C3AB}"/>
                  </a:ext>
                </a:extLst>
              </p:cNvPr>
              <p:cNvSpPr>
                <a:spLocks noChangeArrowheads="1"/>
              </p:cNvSpPr>
              <p:nvPr/>
            </p:nvSpPr>
            <p:spPr bwMode="auto">
              <a:xfrm>
                <a:off x="7513718"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6" name="Rectangle 216">
                <a:extLst>
                  <a:ext uri="{FF2B5EF4-FFF2-40B4-BE49-F238E27FC236}">
                    <a16:creationId xmlns:a16="http://schemas.microsoft.com/office/drawing/2014/main" id="{2B91F7C6-5728-439E-AC3E-D0E2F907D1B1}"/>
                  </a:ext>
                </a:extLst>
              </p:cNvPr>
              <p:cNvSpPr>
                <a:spLocks noChangeArrowheads="1"/>
              </p:cNvSpPr>
              <p:nvPr/>
            </p:nvSpPr>
            <p:spPr bwMode="auto">
              <a:xfrm>
                <a:off x="7634361"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7" name="Rectangle 217">
                <a:extLst>
                  <a:ext uri="{FF2B5EF4-FFF2-40B4-BE49-F238E27FC236}">
                    <a16:creationId xmlns:a16="http://schemas.microsoft.com/office/drawing/2014/main" id="{3BF4D9BE-FF10-45F5-976C-11EB2DEE4FA8}"/>
                  </a:ext>
                </a:extLst>
              </p:cNvPr>
              <p:cNvSpPr>
                <a:spLocks noChangeArrowheads="1"/>
              </p:cNvSpPr>
              <p:nvPr/>
            </p:nvSpPr>
            <p:spPr bwMode="auto">
              <a:xfrm>
                <a:off x="6866496" y="6548589"/>
                <a:ext cx="54631" cy="10566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8" name="Rectangle 218">
                <a:extLst>
                  <a:ext uri="{FF2B5EF4-FFF2-40B4-BE49-F238E27FC236}">
                    <a16:creationId xmlns:a16="http://schemas.microsoft.com/office/drawing/2014/main" id="{E42B4A3F-7C04-4121-BFA5-45853F0D1E0B}"/>
                  </a:ext>
                </a:extLst>
              </p:cNvPr>
              <p:cNvSpPr>
                <a:spLocks noChangeArrowheads="1"/>
              </p:cNvSpPr>
              <p:nvPr/>
            </p:nvSpPr>
            <p:spPr bwMode="auto">
              <a:xfrm>
                <a:off x="6986380" y="6548589"/>
                <a:ext cx="54631"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39" name="Rectangle 219">
                <a:extLst>
                  <a:ext uri="{FF2B5EF4-FFF2-40B4-BE49-F238E27FC236}">
                    <a16:creationId xmlns:a16="http://schemas.microsoft.com/office/drawing/2014/main" id="{D9B71923-FA1F-4FFF-AD1A-BF48CFEAB76A}"/>
                  </a:ext>
                </a:extLst>
              </p:cNvPr>
              <p:cNvSpPr>
                <a:spLocks noChangeArrowheads="1"/>
              </p:cNvSpPr>
              <p:nvPr/>
            </p:nvSpPr>
            <p:spPr bwMode="auto">
              <a:xfrm>
                <a:off x="7107023" y="6548589"/>
                <a:ext cx="53872" cy="1056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0" name="Rectangle 220">
                <a:extLst>
                  <a:ext uri="{FF2B5EF4-FFF2-40B4-BE49-F238E27FC236}">
                    <a16:creationId xmlns:a16="http://schemas.microsoft.com/office/drawing/2014/main" id="{58EA1291-4AD8-4BA1-ABFA-B41C0150E24E}"/>
                  </a:ext>
                </a:extLst>
              </p:cNvPr>
              <p:cNvSpPr>
                <a:spLocks noChangeArrowheads="1"/>
              </p:cNvSpPr>
              <p:nvPr/>
            </p:nvSpPr>
            <p:spPr bwMode="auto">
              <a:xfrm>
                <a:off x="6866496"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1" name="Rectangle 221">
                <a:extLst>
                  <a:ext uri="{FF2B5EF4-FFF2-40B4-BE49-F238E27FC236}">
                    <a16:creationId xmlns:a16="http://schemas.microsoft.com/office/drawing/2014/main" id="{9CDAE66D-7AEE-4AD0-870A-5903ADBF3D86}"/>
                  </a:ext>
                </a:extLst>
              </p:cNvPr>
              <p:cNvSpPr>
                <a:spLocks noChangeArrowheads="1"/>
              </p:cNvSpPr>
              <p:nvPr/>
            </p:nvSpPr>
            <p:spPr bwMode="auto">
              <a:xfrm>
                <a:off x="6986380" y="6707473"/>
                <a:ext cx="54631" cy="10489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2" name="Rectangle 222">
                <a:extLst>
                  <a:ext uri="{FF2B5EF4-FFF2-40B4-BE49-F238E27FC236}">
                    <a16:creationId xmlns:a16="http://schemas.microsoft.com/office/drawing/2014/main" id="{DB147EDE-2858-4423-9445-BE5F2390E29B}"/>
                  </a:ext>
                </a:extLst>
              </p:cNvPr>
              <p:cNvSpPr>
                <a:spLocks noChangeArrowheads="1"/>
              </p:cNvSpPr>
              <p:nvPr/>
            </p:nvSpPr>
            <p:spPr bwMode="auto">
              <a:xfrm>
                <a:off x="7107023"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3" name="Rectangle 223">
                <a:extLst>
                  <a:ext uri="{FF2B5EF4-FFF2-40B4-BE49-F238E27FC236}">
                    <a16:creationId xmlns:a16="http://schemas.microsoft.com/office/drawing/2014/main" id="{908B8F79-15E5-4FD0-B159-C56F2AB345EB}"/>
                  </a:ext>
                </a:extLst>
              </p:cNvPr>
              <p:cNvSpPr>
                <a:spLocks noChangeArrowheads="1"/>
              </p:cNvSpPr>
              <p:nvPr/>
            </p:nvSpPr>
            <p:spPr bwMode="auto">
              <a:xfrm>
                <a:off x="7273950" y="6707473"/>
                <a:ext cx="53872"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4" name="Rectangle 224">
                <a:extLst>
                  <a:ext uri="{FF2B5EF4-FFF2-40B4-BE49-F238E27FC236}">
                    <a16:creationId xmlns:a16="http://schemas.microsoft.com/office/drawing/2014/main" id="{CD2E4167-DF70-47CD-9DEC-0C1292BF0A2B}"/>
                  </a:ext>
                </a:extLst>
              </p:cNvPr>
              <p:cNvSpPr>
                <a:spLocks noChangeArrowheads="1"/>
              </p:cNvSpPr>
              <p:nvPr/>
            </p:nvSpPr>
            <p:spPr bwMode="auto">
              <a:xfrm>
                <a:off x="7393834" y="6707473"/>
                <a:ext cx="54631"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5" name="Rectangle 225">
                <a:extLst>
                  <a:ext uri="{FF2B5EF4-FFF2-40B4-BE49-F238E27FC236}">
                    <a16:creationId xmlns:a16="http://schemas.microsoft.com/office/drawing/2014/main" id="{041558F0-605B-4273-9E78-DFBFA2AE52FB}"/>
                  </a:ext>
                </a:extLst>
              </p:cNvPr>
              <p:cNvSpPr>
                <a:spLocks noChangeArrowheads="1"/>
              </p:cNvSpPr>
              <p:nvPr/>
            </p:nvSpPr>
            <p:spPr bwMode="auto">
              <a:xfrm>
                <a:off x="7513718" y="6707473"/>
                <a:ext cx="54631" cy="1048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6" name="Rectangle 226">
                <a:extLst>
                  <a:ext uri="{FF2B5EF4-FFF2-40B4-BE49-F238E27FC236}">
                    <a16:creationId xmlns:a16="http://schemas.microsoft.com/office/drawing/2014/main" id="{2385F853-1BFD-4188-8540-27359469F1FE}"/>
                  </a:ext>
                </a:extLst>
              </p:cNvPr>
              <p:cNvSpPr>
                <a:spLocks noChangeArrowheads="1"/>
              </p:cNvSpPr>
              <p:nvPr/>
            </p:nvSpPr>
            <p:spPr bwMode="auto">
              <a:xfrm>
                <a:off x="7634361" y="6707473"/>
                <a:ext cx="53872" cy="1048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7" name="Rectangle 227">
                <a:extLst>
                  <a:ext uri="{FF2B5EF4-FFF2-40B4-BE49-F238E27FC236}">
                    <a16:creationId xmlns:a16="http://schemas.microsoft.com/office/drawing/2014/main" id="{68205073-63D9-413C-8A98-FB304560266D}"/>
                  </a:ext>
                </a:extLst>
              </p:cNvPr>
              <p:cNvSpPr>
                <a:spLocks noChangeArrowheads="1"/>
              </p:cNvSpPr>
              <p:nvPr/>
            </p:nvSpPr>
            <p:spPr bwMode="auto">
              <a:xfrm>
                <a:off x="7513718" y="5377782"/>
                <a:ext cx="174515" cy="10335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8" name="Rectangle 228">
                <a:extLst>
                  <a:ext uri="{FF2B5EF4-FFF2-40B4-BE49-F238E27FC236}">
                    <a16:creationId xmlns:a16="http://schemas.microsoft.com/office/drawing/2014/main" id="{D84C6C1F-3B0C-4F6C-B82E-33F7FF791704}"/>
                  </a:ext>
                </a:extLst>
              </p:cNvPr>
              <p:cNvSpPr>
                <a:spLocks noChangeArrowheads="1"/>
              </p:cNvSpPr>
              <p:nvPr/>
            </p:nvSpPr>
            <p:spPr bwMode="auto">
              <a:xfrm>
                <a:off x="7327822" y="5311451"/>
                <a:ext cx="35662" cy="16968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nvGrpSpPr>
            <p:cNvPr id="22" name="Group 21">
              <a:extLst>
                <a:ext uri="{FF2B5EF4-FFF2-40B4-BE49-F238E27FC236}">
                  <a16:creationId xmlns:a16="http://schemas.microsoft.com/office/drawing/2014/main" id="{70BDEA2C-EF40-4FD3-8688-8E80C15EA193}"/>
                </a:ext>
              </a:extLst>
            </p:cNvPr>
            <p:cNvGrpSpPr/>
            <p:nvPr/>
          </p:nvGrpSpPr>
          <p:grpSpPr>
            <a:xfrm>
              <a:off x="5311004" y="4907404"/>
              <a:ext cx="2341775" cy="1983144"/>
              <a:chOff x="3739016" y="5011381"/>
              <a:chExt cx="2341775" cy="1983144"/>
            </a:xfrm>
          </p:grpSpPr>
          <p:sp>
            <p:nvSpPr>
              <p:cNvPr id="30" name="Freeform 7">
                <a:extLst>
                  <a:ext uri="{FF2B5EF4-FFF2-40B4-BE49-F238E27FC236}">
                    <a16:creationId xmlns:a16="http://schemas.microsoft.com/office/drawing/2014/main" id="{D06646C9-7E3A-44A8-80FC-F70E40105A40}"/>
                  </a:ext>
                </a:extLst>
              </p:cNvPr>
              <p:cNvSpPr>
                <a:spLocks/>
              </p:cNvSpPr>
              <p:nvPr/>
            </p:nvSpPr>
            <p:spPr bwMode="auto">
              <a:xfrm>
                <a:off x="4269351" y="5011381"/>
                <a:ext cx="626937" cy="259000"/>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6DC2E9"/>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1" name="Rectangle 9">
                <a:extLst>
                  <a:ext uri="{FF2B5EF4-FFF2-40B4-BE49-F238E27FC236}">
                    <a16:creationId xmlns:a16="http://schemas.microsoft.com/office/drawing/2014/main" id="{2C873408-B3AC-4B4F-9356-029244F4F569}"/>
                  </a:ext>
                </a:extLst>
              </p:cNvPr>
              <p:cNvSpPr>
                <a:spLocks noChangeArrowheads="1"/>
              </p:cNvSpPr>
              <p:nvPr/>
            </p:nvSpPr>
            <p:spPr bwMode="auto">
              <a:xfrm>
                <a:off x="5602970" y="6021678"/>
                <a:ext cx="477821" cy="96877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2" name="Rectangle 10">
                <a:extLst>
                  <a:ext uri="{FF2B5EF4-FFF2-40B4-BE49-F238E27FC236}">
                    <a16:creationId xmlns:a16="http://schemas.microsoft.com/office/drawing/2014/main" id="{D2FF1F6B-0EEA-4722-9385-F65CAE54323E}"/>
                  </a:ext>
                </a:extLst>
              </p:cNvPr>
              <p:cNvSpPr>
                <a:spLocks noChangeArrowheads="1"/>
              </p:cNvSpPr>
              <p:nvPr/>
            </p:nvSpPr>
            <p:spPr bwMode="auto">
              <a:xfrm>
                <a:off x="5978354" y="6090217"/>
                <a:ext cx="38252"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3" name="Rectangle 11">
                <a:extLst>
                  <a:ext uri="{FF2B5EF4-FFF2-40B4-BE49-F238E27FC236}">
                    <a16:creationId xmlns:a16="http://schemas.microsoft.com/office/drawing/2014/main" id="{A1F43AB8-6AAA-4ADF-A7DC-C4F91DE4CB44}"/>
                  </a:ext>
                </a:extLst>
              </p:cNvPr>
              <p:cNvSpPr>
                <a:spLocks noChangeArrowheads="1"/>
              </p:cNvSpPr>
              <p:nvPr/>
            </p:nvSpPr>
            <p:spPr bwMode="auto">
              <a:xfrm>
                <a:off x="5873973"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4" name="Rectangle 12">
                <a:extLst>
                  <a:ext uri="{FF2B5EF4-FFF2-40B4-BE49-F238E27FC236}">
                    <a16:creationId xmlns:a16="http://schemas.microsoft.com/office/drawing/2014/main" id="{9874E4A9-447F-4B4C-9A77-23C3782FA6C6}"/>
                  </a:ext>
                </a:extLst>
              </p:cNvPr>
              <p:cNvSpPr>
                <a:spLocks noChangeArrowheads="1"/>
              </p:cNvSpPr>
              <p:nvPr/>
            </p:nvSpPr>
            <p:spPr bwMode="auto">
              <a:xfrm>
                <a:off x="5770240" y="6090217"/>
                <a:ext cx="39549"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5" name="Rectangle 13">
                <a:extLst>
                  <a:ext uri="{FF2B5EF4-FFF2-40B4-BE49-F238E27FC236}">
                    <a16:creationId xmlns:a16="http://schemas.microsoft.com/office/drawing/2014/main" id="{0F1BE456-2A9F-489D-ABEA-709C7B0BB056}"/>
                  </a:ext>
                </a:extLst>
              </p:cNvPr>
              <p:cNvSpPr>
                <a:spLocks noChangeArrowheads="1"/>
              </p:cNvSpPr>
              <p:nvPr/>
            </p:nvSpPr>
            <p:spPr bwMode="auto">
              <a:xfrm>
                <a:off x="5667155" y="6090217"/>
                <a:ext cx="38900" cy="7117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6" name="Rectangle 14">
                <a:extLst>
                  <a:ext uri="{FF2B5EF4-FFF2-40B4-BE49-F238E27FC236}">
                    <a16:creationId xmlns:a16="http://schemas.microsoft.com/office/drawing/2014/main" id="{BD97F113-641E-4C9D-8D05-7D1C222EA0E6}"/>
                  </a:ext>
                </a:extLst>
              </p:cNvPr>
              <p:cNvSpPr>
                <a:spLocks noChangeArrowheads="1"/>
              </p:cNvSpPr>
              <p:nvPr/>
            </p:nvSpPr>
            <p:spPr bwMode="auto">
              <a:xfrm>
                <a:off x="5978354" y="6195663"/>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7" name="Rectangle 15">
                <a:extLst>
                  <a:ext uri="{FF2B5EF4-FFF2-40B4-BE49-F238E27FC236}">
                    <a16:creationId xmlns:a16="http://schemas.microsoft.com/office/drawing/2014/main" id="{A465240B-A9E1-435D-8A57-FDBC7F74E405}"/>
                  </a:ext>
                </a:extLst>
              </p:cNvPr>
              <p:cNvSpPr>
                <a:spLocks noChangeArrowheads="1"/>
              </p:cNvSpPr>
              <p:nvPr/>
            </p:nvSpPr>
            <p:spPr bwMode="auto">
              <a:xfrm>
                <a:off x="5873973"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8" name="Rectangle 16">
                <a:extLst>
                  <a:ext uri="{FF2B5EF4-FFF2-40B4-BE49-F238E27FC236}">
                    <a16:creationId xmlns:a16="http://schemas.microsoft.com/office/drawing/2014/main" id="{5D4F15CA-04AC-4628-90EC-E6BDF35DC742}"/>
                  </a:ext>
                </a:extLst>
              </p:cNvPr>
              <p:cNvSpPr>
                <a:spLocks noChangeArrowheads="1"/>
              </p:cNvSpPr>
              <p:nvPr/>
            </p:nvSpPr>
            <p:spPr bwMode="auto">
              <a:xfrm>
                <a:off x="5770240" y="6195663"/>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39" name="Rectangle 17">
                <a:extLst>
                  <a:ext uri="{FF2B5EF4-FFF2-40B4-BE49-F238E27FC236}">
                    <a16:creationId xmlns:a16="http://schemas.microsoft.com/office/drawing/2014/main" id="{F8B70851-66E9-4F6B-9B49-8F3508875D43}"/>
                  </a:ext>
                </a:extLst>
              </p:cNvPr>
              <p:cNvSpPr>
                <a:spLocks noChangeArrowheads="1"/>
              </p:cNvSpPr>
              <p:nvPr/>
            </p:nvSpPr>
            <p:spPr bwMode="auto">
              <a:xfrm>
                <a:off x="5667155" y="6195663"/>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0" name="Rectangle 18">
                <a:extLst>
                  <a:ext uri="{FF2B5EF4-FFF2-40B4-BE49-F238E27FC236}">
                    <a16:creationId xmlns:a16="http://schemas.microsoft.com/office/drawing/2014/main" id="{84A548CC-6F25-4645-85DA-7D2E98E2885C}"/>
                  </a:ext>
                </a:extLst>
              </p:cNvPr>
              <p:cNvSpPr>
                <a:spLocks noChangeArrowheads="1"/>
              </p:cNvSpPr>
              <p:nvPr/>
            </p:nvSpPr>
            <p:spPr bwMode="auto">
              <a:xfrm>
                <a:off x="5978354" y="6301767"/>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1" name="Rectangle 19">
                <a:extLst>
                  <a:ext uri="{FF2B5EF4-FFF2-40B4-BE49-F238E27FC236}">
                    <a16:creationId xmlns:a16="http://schemas.microsoft.com/office/drawing/2014/main" id="{A37B325F-8DC9-47A4-837B-0C1A166E7479}"/>
                  </a:ext>
                </a:extLst>
              </p:cNvPr>
              <p:cNvSpPr>
                <a:spLocks noChangeArrowheads="1"/>
              </p:cNvSpPr>
              <p:nvPr/>
            </p:nvSpPr>
            <p:spPr bwMode="auto">
              <a:xfrm>
                <a:off x="5873973"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2" name="Rectangle 20">
                <a:extLst>
                  <a:ext uri="{FF2B5EF4-FFF2-40B4-BE49-F238E27FC236}">
                    <a16:creationId xmlns:a16="http://schemas.microsoft.com/office/drawing/2014/main" id="{B9E91CE5-4FBC-462E-98A5-D06264983F01}"/>
                  </a:ext>
                </a:extLst>
              </p:cNvPr>
              <p:cNvSpPr>
                <a:spLocks noChangeArrowheads="1"/>
              </p:cNvSpPr>
              <p:nvPr/>
            </p:nvSpPr>
            <p:spPr bwMode="auto">
              <a:xfrm>
                <a:off x="5770240" y="6301767"/>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3" name="Rectangle 21">
                <a:extLst>
                  <a:ext uri="{FF2B5EF4-FFF2-40B4-BE49-F238E27FC236}">
                    <a16:creationId xmlns:a16="http://schemas.microsoft.com/office/drawing/2014/main" id="{FA936979-8B43-4886-BF65-DEBA5445FA1F}"/>
                  </a:ext>
                </a:extLst>
              </p:cNvPr>
              <p:cNvSpPr>
                <a:spLocks noChangeArrowheads="1"/>
              </p:cNvSpPr>
              <p:nvPr/>
            </p:nvSpPr>
            <p:spPr bwMode="auto">
              <a:xfrm>
                <a:off x="5667155" y="6301767"/>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4" name="Rectangle 22">
                <a:extLst>
                  <a:ext uri="{FF2B5EF4-FFF2-40B4-BE49-F238E27FC236}">
                    <a16:creationId xmlns:a16="http://schemas.microsoft.com/office/drawing/2014/main" id="{E217B3AA-4CCB-4C69-B617-0F354348D077}"/>
                  </a:ext>
                </a:extLst>
              </p:cNvPr>
              <p:cNvSpPr>
                <a:spLocks noChangeArrowheads="1"/>
              </p:cNvSpPr>
              <p:nvPr/>
            </p:nvSpPr>
            <p:spPr bwMode="auto">
              <a:xfrm>
                <a:off x="5978354" y="6407871"/>
                <a:ext cx="38252"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5" name="Rectangle 23">
                <a:extLst>
                  <a:ext uri="{FF2B5EF4-FFF2-40B4-BE49-F238E27FC236}">
                    <a16:creationId xmlns:a16="http://schemas.microsoft.com/office/drawing/2014/main" id="{FF38E312-081B-4DF9-82C7-C5070E510581}"/>
                  </a:ext>
                </a:extLst>
              </p:cNvPr>
              <p:cNvSpPr>
                <a:spLocks noChangeArrowheads="1"/>
              </p:cNvSpPr>
              <p:nvPr/>
            </p:nvSpPr>
            <p:spPr bwMode="auto">
              <a:xfrm>
                <a:off x="5873973"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6" name="Rectangle 24">
                <a:extLst>
                  <a:ext uri="{FF2B5EF4-FFF2-40B4-BE49-F238E27FC236}">
                    <a16:creationId xmlns:a16="http://schemas.microsoft.com/office/drawing/2014/main" id="{B1A035E1-B422-4291-8F2C-C5E4F6486FB1}"/>
                  </a:ext>
                </a:extLst>
              </p:cNvPr>
              <p:cNvSpPr>
                <a:spLocks noChangeArrowheads="1"/>
              </p:cNvSpPr>
              <p:nvPr/>
            </p:nvSpPr>
            <p:spPr bwMode="auto">
              <a:xfrm>
                <a:off x="5770240" y="6407871"/>
                <a:ext cx="39549"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7" name="Rectangle 25">
                <a:extLst>
                  <a:ext uri="{FF2B5EF4-FFF2-40B4-BE49-F238E27FC236}">
                    <a16:creationId xmlns:a16="http://schemas.microsoft.com/office/drawing/2014/main" id="{118A1673-8700-43FF-9EEB-6F520B3CF927}"/>
                  </a:ext>
                </a:extLst>
              </p:cNvPr>
              <p:cNvSpPr>
                <a:spLocks noChangeArrowheads="1"/>
              </p:cNvSpPr>
              <p:nvPr/>
            </p:nvSpPr>
            <p:spPr bwMode="auto">
              <a:xfrm>
                <a:off x="5667155" y="6407871"/>
                <a:ext cx="38900" cy="71835"/>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8" name="Rectangle 26">
                <a:extLst>
                  <a:ext uri="{FF2B5EF4-FFF2-40B4-BE49-F238E27FC236}">
                    <a16:creationId xmlns:a16="http://schemas.microsoft.com/office/drawing/2014/main" id="{2357C31D-D3B6-4554-9C42-732AF2DB6647}"/>
                  </a:ext>
                </a:extLst>
              </p:cNvPr>
              <p:cNvSpPr>
                <a:spLocks noChangeArrowheads="1"/>
              </p:cNvSpPr>
              <p:nvPr/>
            </p:nvSpPr>
            <p:spPr bwMode="auto">
              <a:xfrm>
                <a:off x="5978354" y="6513975"/>
                <a:ext cx="38252"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49" name="Rectangle 27">
                <a:extLst>
                  <a:ext uri="{FF2B5EF4-FFF2-40B4-BE49-F238E27FC236}">
                    <a16:creationId xmlns:a16="http://schemas.microsoft.com/office/drawing/2014/main" id="{64790B8F-2EF7-4C3B-8DDE-A02CCCDD6F9B}"/>
                  </a:ext>
                </a:extLst>
              </p:cNvPr>
              <p:cNvSpPr>
                <a:spLocks noChangeArrowheads="1"/>
              </p:cNvSpPr>
              <p:nvPr/>
            </p:nvSpPr>
            <p:spPr bwMode="auto">
              <a:xfrm>
                <a:off x="5873973"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0" name="Rectangle 28">
                <a:extLst>
                  <a:ext uri="{FF2B5EF4-FFF2-40B4-BE49-F238E27FC236}">
                    <a16:creationId xmlns:a16="http://schemas.microsoft.com/office/drawing/2014/main" id="{E714A51B-5678-4B87-A0FE-5264959C1DB1}"/>
                  </a:ext>
                </a:extLst>
              </p:cNvPr>
              <p:cNvSpPr>
                <a:spLocks noChangeArrowheads="1"/>
              </p:cNvSpPr>
              <p:nvPr/>
            </p:nvSpPr>
            <p:spPr bwMode="auto">
              <a:xfrm>
                <a:off x="5770240" y="6513975"/>
                <a:ext cx="39549"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1" name="Rectangle 29">
                <a:extLst>
                  <a:ext uri="{FF2B5EF4-FFF2-40B4-BE49-F238E27FC236}">
                    <a16:creationId xmlns:a16="http://schemas.microsoft.com/office/drawing/2014/main" id="{DEE10DD9-DC4D-4303-80D0-6CECB21BE064}"/>
                  </a:ext>
                </a:extLst>
              </p:cNvPr>
              <p:cNvSpPr>
                <a:spLocks noChangeArrowheads="1"/>
              </p:cNvSpPr>
              <p:nvPr/>
            </p:nvSpPr>
            <p:spPr bwMode="auto">
              <a:xfrm>
                <a:off x="5667155" y="6513975"/>
                <a:ext cx="38900" cy="705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2" name="Rectangle 30">
                <a:extLst>
                  <a:ext uri="{FF2B5EF4-FFF2-40B4-BE49-F238E27FC236}">
                    <a16:creationId xmlns:a16="http://schemas.microsoft.com/office/drawing/2014/main" id="{7FD73DEC-8CB4-434F-903D-AAB6D27A0E72}"/>
                  </a:ext>
                </a:extLst>
              </p:cNvPr>
              <p:cNvSpPr>
                <a:spLocks noChangeArrowheads="1"/>
              </p:cNvSpPr>
              <p:nvPr/>
            </p:nvSpPr>
            <p:spPr bwMode="auto">
              <a:xfrm>
                <a:off x="5978354" y="661876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3" name="Rectangle 31">
                <a:extLst>
                  <a:ext uri="{FF2B5EF4-FFF2-40B4-BE49-F238E27FC236}">
                    <a16:creationId xmlns:a16="http://schemas.microsoft.com/office/drawing/2014/main" id="{C7A242FA-0C9E-4F78-ABDF-2A95ECC1BC3C}"/>
                  </a:ext>
                </a:extLst>
              </p:cNvPr>
              <p:cNvSpPr>
                <a:spLocks noChangeArrowheads="1"/>
              </p:cNvSpPr>
              <p:nvPr/>
            </p:nvSpPr>
            <p:spPr bwMode="auto">
              <a:xfrm>
                <a:off x="5873973"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4" name="Rectangle 32">
                <a:extLst>
                  <a:ext uri="{FF2B5EF4-FFF2-40B4-BE49-F238E27FC236}">
                    <a16:creationId xmlns:a16="http://schemas.microsoft.com/office/drawing/2014/main" id="{95BE9659-263C-4929-BF45-2ACD6B586688}"/>
                  </a:ext>
                </a:extLst>
              </p:cNvPr>
              <p:cNvSpPr>
                <a:spLocks noChangeArrowheads="1"/>
              </p:cNvSpPr>
              <p:nvPr/>
            </p:nvSpPr>
            <p:spPr bwMode="auto">
              <a:xfrm>
                <a:off x="5770240" y="661876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5" name="Rectangle 33">
                <a:extLst>
                  <a:ext uri="{FF2B5EF4-FFF2-40B4-BE49-F238E27FC236}">
                    <a16:creationId xmlns:a16="http://schemas.microsoft.com/office/drawing/2014/main" id="{C03120A2-2572-4C1F-AEBA-0D328C1A6E9C}"/>
                  </a:ext>
                </a:extLst>
              </p:cNvPr>
              <p:cNvSpPr>
                <a:spLocks noChangeArrowheads="1"/>
              </p:cNvSpPr>
              <p:nvPr/>
            </p:nvSpPr>
            <p:spPr bwMode="auto">
              <a:xfrm>
                <a:off x="5667155" y="661876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6" name="Rectangle 34">
                <a:extLst>
                  <a:ext uri="{FF2B5EF4-FFF2-40B4-BE49-F238E27FC236}">
                    <a16:creationId xmlns:a16="http://schemas.microsoft.com/office/drawing/2014/main" id="{E859021D-5788-45C8-821C-2D8130B11D4A}"/>
                  </a:ext>
                </a:extLst>
              </p:cNvPr>
              <p:cNvSpPr>
                <a:spLocks noChangeArrowheads="1"/>
              </p:cNvSpPr>
              <p:nvPr/>
            </p:nvSpPr>
            <p:spPr bwMode="auto">
              <a:xfrm>
                <a:off x="5978354" y="6724866"/>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7" name="Rectangle 35">
                <a:extLst>
                  <a:ext uri="{FF2B5EF4-FFF2-40B4-BE49-F238E27FC236}">
                    <a16:creationId xmlns:a16="http://schemas.microsoft.com/office/drawing/2014/main" id="{505CC93E-29CF-4035-825C-F0B21CB7041A}"/>
                  </a:ext>
                </a:extLst>
              </p:cNvPr>
              <p:cNvSpPr>
                <a:spLocks noChangeArrowheads="1"/>
              </p:cNvSpPr>
              <p:nvPr/>
            </p:nvSpPr>
            <p:spPr bwMode="auto">
              <a:xfrm>
                <a:off x="5873973"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8" name="Rectangle 36">
                <a:extLst>
                  <a:ext uri="{FF2B5EF4-FFF2-40B4-BE49-F238E27FC236}">
                    <a16:creationId xmlns:a16="http://schemas.microsoft.com/office/drawing/2014/main" id="{BADCB99F-47C2-4C06-89D1-C70A6BFC239C}"/>
                  </a:ext>
                </a:extLst>
              </p:cNvPr>
              <p:cNvSpPr>
                <a:spLocks noChangeArrowheads="1"/>
              </p:cNvSpPr>
              <p:nvPr/>
            </p:nvSpPr>
            <p:spPr bwMode="auto">
              <a:xfrm>
                <a:off x="5770240" y="6724866"/>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59" name="Rectangle 37">
                <a:extLst>
                  <a:ext uri="{FF2B5EF4-FFF2-40B4-BE49-F238E27FC236}">
                    <a16:creationId xmlns:a16="http://schemas.microsoft.com/office/drawing/2014/main" id="{BDD3EE33-45C8-41C9-8452-831CE3ED8152}"/>
                  </a:ext>
                </a:extLst>
              </p:cNvPr>
              <p:cNvSpPr>
                <a:spLocks noChangeArrowheads="1"/>
              </p:cNvSpPr>
              <p:nvPr/>
            </p:nvSpPr>
            <p:spPr bwMode="auto">
              <a:xfrm>
                <a:off x="5667155" y="6724866"/>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0" name="Rectangle 38">
                <a:extLst>
                  <a:ext uri="{FF2B5EF4-FFF2-40B4-BE49-F238E27FC236}">
                    <a16:creationId xmlns:a16="http://schemas.microsoft.com/office/drawing/2014/main" id="{234D067E-792C-44C6-8969-751EB339B618}"/>
                  </a:ext>
                </a:extLst>
              </p:cNvPr>
              <p:cNvSpPr>
                <a:spLocks noChangeArrowheads="1"/>
              </p:cNvSpPr>
              <p:nvPr/>
            </p:nvSpPr>
            <p:spPr bwMode="auto">
              <a:xfrm>
                <a:off x="5978354" y="6830971"/>
                <a:ext cx="38252"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1" name="Rectangle 39">
                <a:extLst>
                  <a:ext uri="{FF2B5EF4-FFF2-40B4-BE49-F238E27FC236}">
                    <a16:creationId xmlns:a16="http://schemas.microsoft.com/office/drawing/2014/main" id="{9CD6CD34-5DD5-4A33-893A-1CAABFE37A49}"/>
                  </a:ext>
                </a:extLst>
              </p:cNvPr>
              <p:cNvSpPr>
                <a:spLocks noChangeArrowheads="1"/>
              </p:cNvSpPr>
              <p:nvPr/>
            </p:nvSpPr>
            <p:spPr bwMode="auto">
              <a:xfrm>
                <a:off x="5873973"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2" name="Rectangle 40">
                <a:extLst>
                  <a:ext uri="{FF2B5EF4-FFF2-40B4-BE49-F238E27FC236}">
                    <a16:creationId xmlns:a16="http://schemas.microsoft.com/office/drawing/2014/main" id="{BF5FB924-F9E6-4AD5-B0C4-E1FD3EB04A9F}"/>
                  </a:ext>
                </a:extLst>
              </p:cNvPr>
              <p:cNvSpPr>
                <a:spLocks noChangeArrowheads="1"/>
              </p:cNvSpPr>
              <p:nvPr/>
            </p:nvSpPr>
            <p:spPr bwMode="auto">
              <a:xfrm>
                <a:off x="5770240" y="6830971"/>
                <a:ext cx="39549"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3" name="Rectangle 41">
                <a:extLst>
                  <a:ext uri="{FF2B5EF4-FFF2-40B4-BE49-F238E27FC236}">
                    <a16:creationId xmlns:a16="http://schemas.microsoft.com/office/drawing/2014/main" id="{49B1F396-770D-4E9C-8835-10CCC8F5A70B}"/>
                  </a:ext>
                </a:extLst>
              </p:cNvPr>
              <p:cNvSpPr>
                <a:spLocks noChangeArrowheads="1"/>
              </p:cNvSpPr>
              <p:nvPr/>
            </p:nvSpPr>
            <p:spPr bwMode="auto">
              <a:xfrm>
                <a:off x="5667155" y="6830971"/>
                <a:ext cx="38900" cy="718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4" name="Rectangle 42">
                <a:extLst>
                  <a:ext uri="{FF2B5EF4-FFF2-40B4-BE49-F238E27FC236}">
                    <a16:creationId xmlns:a16="http://schemas.microsoft.com/office/drawing/2014/main" id="{4C08EB70-E6A2-4826-AEC3-2AA1716D9F8D}"/>
                  </a:ext>
                </a:extLst>
              </p:cNvPr>
              <p:cNvSpPr>
                <a:spLocks noChangeArrowheads="1"/>
              </p:cNvSpPr>
              <p:nvPr/>
            </p:nvSpPr>
            <p:spPr bwMode="auto">
              <a:xfrm>
                <a:off x="4581847" y="6496182"/>
                <a:ext cx="279432" cy="494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5" name="Rectangle 43">
                <a:extLst>
                  <a:ext uri="{FF2B5EF4-FFF2-40B4-BE49-F238E27FC236}">
                    <a16:creationId xmlns:a16="http://schemas.microsoft.com/office/drawing/2014/main" id="{85BFBF58-CA88-47A8-BFFA-8447B1F35DCB}"/>
                  </a:ext>
                </a:extLst>
              </p:cNvPr>
              <p:cNvSpPr>
                <a:spLocks noChangeArrowheads="1"/>
              </p:cNvSpPr>
              <p:nvPr/>
            </p:nvSpPr>
            <p:spPr bwMode="auto">
              <a:xfrm>
                <a:off x="5405877" y="6231909"/>
                <a:ext cx="277486" cy="75854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6" name="Rectangle 44">
                <a:extLst>
                  <a:ext uri="{FF2B5EF4-FFF2-40B4-BE49-F238E27FC236}">
                    <a16:creationId xmlns:a16="http://schemas.microsoft.com/office/drawing/2014/main" id="{6D895321-3199-47C4-BBFD-41CC36549245}"/>
                  </a:ext>
                </a:extLst>
              </p:cNvPr>
              <p:cNvSpPr>
                <a:spLocks noChangeArrowheads="1"/>
              </p:cNvSpPr>
              <p:nvPr/>
            </p:nvSpPr>
            <p:spPr bwMode="auto">
              <a:xfrm>
                <a:off x="4739392" y="6235205"/>
                <a:ext cx="468095" cy="38026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7" name="Freeform 45">
                <a:extLst>
                  <a:ext uri="{FF2B5EF4-FFF2-40B4-BE49-F238E27FC236}">
                    <a16:creationId xmlns:a16="http://schemas.microsoft.com/office/drawing/2014/main" id="{0FDB7695-500D-437E-9F4D-8124EB3D76D7}"/>
                  </a:ext>
                </a:extLst>
              </p:cNvPr>
              <p:cNvSpPr>
                <a:spLocks/>
              </p:cNvSpPr>
              <p:nvPr/>
            </p:nvSpPr>
            <p:spPr bwMode="auto">
              <a:xfrm>
                <a:off x="5008450" y="5539925"/>
                <a:ext cx="397428" cy="1450531"/>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8" name="Freeform 46">
                <a:extLst>
                  <a:ext uri="{FF2B5EF4-FFF2-40B4-BE49-F238E27FC236}">
                    <a16:creationId xmlns:a16="http://schemas.microsoft.com/office/drawing/2014/main" id="{1BF763E3-4164-4331-B959-3E1A9FD9D60A}"/>
                  </a:ext>
                </a:extLst>
              </p:cNvPr>
              <p:cNvSpPr>
                <a:spLocks/>
              </p:cNvSpPr>
              <p:nvPr/>
            </p:nvSpPr>
            <p:spPr bwMode="auto">
              <a:xfrm>
                <a:off x="4739392" y="6239817"/>
                <a:ext cx="269058" cy="75063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69" name="Rectangle 47">
                <a:extLst>
                  <a:ext uri="{FF2B5EF4-FFF2-40B4-BE49-F238E27FC236}">
                    <a16:creationId xmlns:a16="http://schemas.microsoft.com/office/drawing/2014/main" id="{4A21EB1C-FDF5-4758-952A-7B9089E9C8CF}"/>
                  </a:ext>
                </a:extLst>
              </p:cNvPr>
              <p:cNvSpPr>
                <a:spLocks noChangeArrowheads="1"/>
              </p:cNvSpPr>
              <p:nvPr/>
            </p:nvSpPr>
            <p:spPr bwMode="auto">
              <a:xfrm>
                <a:off x="5058372"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0" name="Rectangle 48">
                <a:extLst>
                  <a:ext uri="{FF2B5EF4-FFF2-40B4-BE49-F238E27FC236}">
                    <a16:creationId xmlns:a16="http://schemas.microsoft.com/office/drawing/2014/main" id="{16E5549C-D8EB-491B-9B71-EBBEE8240E81}"/>
                  </a:ext>
                </a:extLst>
              </p:cNvPr>
              <p:cNvSpPr>
                <a:spLocks noChangeArrowheads="1"/>
              </p:cNvSpPr>
              <p:nvPr/>
            </p:nvSpPr>
            <p:spPr bwMode="auto">
              <a:xfrm>
                <a:off x="5144600" y="5619668"/>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1" name="Rectangle 49">
                <a:extLst>
                  <a:ext uri="{FF2B5EF4-FFF2-40B4-BE49-F238E27FC236}">
                    <a16:creationId xmlns:a16="http://schemas.microsoft.com/office/drawing/2014/main" id="{B2FE5F6F-B072-400A-815D-25AD129610E9}"/>
                  </a:ext>
                </a:extLst>
              </p:cNvPr>
              <p:cNvSpPr>
                <a:spLocks noChangeArrowheads="1"/>
              </p:cNvSpPr>
              <p:nvPr/>
            </p:nvSpPr>
            <p:spPr bwMode="auto">
              <a:xfrm>
                <a:off x="5229531" y="5619668"/>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2" name="Rectangle 50">
                <a:extLst>
                  <a:ext uri="{FF2B5EF4-FFF2-40B4-BE49-F238E27FC236}">
                    <a16:creationId xmlns:a16="http://schemas.microsoft.com/office/drawing/2014/main" id="{6BC72723-6FE9-4534-963B-2B5E28703E2C}"/>
                  </a:ext>
                </a:extLst>
              </p:cNvPr>
              <p:cNvSpPr>
                <a:spLocks noChangeArrowheads="1"/>
              </p:cNvSpPr>
              <p:nvPr/>
            </p:nvSpPr>
            <p:spPr bwMode="auto">
              <a:xfrm>
                <a:off x="5316407" y="5619668"/>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3" name="Rectangle 51">
                <a:extLst>
                  <a:ext uri="{FF2B5EF4-FFF2-40B4-BE49-F238E27FC236}">
                    <a16:creationId xmlns:a16="http://schemas.microsoft.com/office/drawing/2014/main" id="{500AC36B-8FEE-4783-857A-C476135CB4A1}"/>
                  </a:ext>
                </a:extLst>
              </p:cNvPr>
              <p:cNvSpPr>
                <a:spLocks noChangeArrowheads="1"/>
              </p:cNvSpPr>
              <p:nvPr/>
            </p:nvSpPr>
            <p:spPr bwMode="auto">
              <a:xfrm>
                <a:off x="5058372"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4" name="Rectangle 52">
                <a:extLst>
                  <a:ext uri="{FF2B5EF4-FFF2-40B4-BE49-F238E27FC236}">
                    <a16:creationId xmlns:a16="http://schemas.microsoft.com/office/drawing/2014/main" id="{855D6B1E-BA97-4E1F-827A-182EAF1AD8E5}"/>
                  </a:ext>
                </a:extLst>
              </p:cNvPr>
              <p:cNvSpPr>
                <a:spLocks noChangeArrowheads="1"/>
              </p:cNvSpPr>
              <p:nvPr/>
            </p:nvSpPr>
            <p:spPr bwMode="auto">
              <a:xfrm>
                <a:off x="5144600" y="5734340"/>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5" name="Rectangle 53">
                <a:extLst>
                  <a:ext uri="{FF2B5EF4-FFF2-40B4-BE49-F238E27FC236}">
                    <a16:creationId xmlns:a16="http://schemas.microsoft.com/office/drawing/2014/main" id="{F643B2F8-9DBF-4875-875F-1C3A9FE93279}"/>
                  </a:ext>
                </a:extLst>
              </p:cNvPr>
              <p:cNvSpPr>
                <a:spLocks noChangeArrowheads="1"/>
              </p:cNvSpPr>
              <p:nvPr/>
            </p:nvSpPr>
            <p:spPr bwMode="auto">
              <a:xfrm>
                <a:off x="5229531" y="5734340"/>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6" name="Rectangle 54">
                <a:extLst>
                  <a:ext uri="{FF2B5EF4-FFF2-40B4-BE49-F238E27FC236}">
                    <a16:creationId xmlns:a16="http://schemas.microsoft.com/office/drawing/2014/main" id="{415DF7F0-F927-41C5-9492-D9A7C8842D94}"/>
                  </a:ext>
                </a:extLst>
              </p:cNvPr>
              <p:cNvSpPr>
                <a:spLocks noChangeArrowheads="1"/>
              </p:cNvSpPr>
              <p:nvPr/>
            </p:nvSpPr>
            <p:spPr bwMode="auto">
              <a:xfrm>
                <a:off x="5316407" y="5734340"/>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7" name="Rectangle 55">
                <a:extLst>
                  <a:ext uri="{FF2B5EF4-FFF2-40B4-BE49-F238E27FC236}">
                    <a16:creationId xmlns:a16="http://schemas.microsoft.com/office/drawing/2014/main" id="{8759133F-78E9-4D75-BC7E-AC5E294E8364}"/>
                  </a:ext>
                </a:extLst>
              </p:cNvPr>
              <p:cNvSpPr>
                <a:spLocks noChangeArrowheads="1"/>
              </p:cNvSpPr>
              <p:nvPr/>
            </p:nvSpPr>
            <p:spPr bwMode="auto">
              <a:xfrm>
                <a:off x="5058372"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8" name="Rectangle 56">
                <a:extLst>
                  <a:ext uri="{FF2B5EF4-FFF2-40B4-BE49-F238E27FC236}">
                    <a16:creationId xmlns:a16="http://schemas.microsoft.com/office/drawing/2014/main" id="{A29C254F-8C04-46D0-81DD-882E7C8739D3}"/>
                  </a:ext>
                </a:extLst>
              </p:cNvPr>
              <p:cNvSpPr>
                <a:spLocks noChangeArrowheads="1"/>
              </p:cNvSpPr>
              <p:nvPr/>
            </p:nvSpPr>
            <p:spPr bwMode="auto">
              <a:xfrm>
                <a:off x="5144600" y="5848352"/>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79" name="Rectangle 57">
                <a:extLst>
                  <a:ext uri="{FF2B5EF4-FFF2-40B4-BE49-F238E27FC236}">
                    <a16:creationId xmlns:a16="http://schemas.microsoft.com/office/drawing/2014/main" id="{ABE318EB-4044-46DE-8F49-1BE27B7A7FD1}"/>
                  </a:ext>
                </a:extLst>
              </p:cNvPr>
              <p:cNvSpPr>
                <a:spLocks noChangeArrowheads="1"/>
              </p:cNvSpPr>
              <p:nvPr/>
            </p:nvSpPr>
            <p:spPr bwMode="auto">
              <a:xfrm>
                <a:off x="5229531" y="5848352"/>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0" name="Rectangle 58">
                <a:extLst>
                  <a:ext uri="{FF2B5EF4-FFF2-40B4-BE49-F238E27FC236}">
                    <a16:creationId xmlns:a16="http://schemas.microsoft.com/office/drawing/2014/main" id="{F3361B92-AD18-4C7B-B2F9-5505922D0409}"/>
                  </a:ext>
                </a:extLst>
              </p:cNvPr>
              <p:cNvSpPr>
                <a:spLocks noChangeArrowheads="1"/>
              </p:cNvSpPr>
              <p:nvPr/>
            </p:nvSpPr>
            <p:spPr bwMode="auto">
              <a:xfrm>
                <a:off x="5316407" y="5848352"/>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1" name="Rectangle 59">
                <a:extLst>
                  <a:ext uri="{FF2B5EF4-FFF2-40B4-BE49-F238E27FC236}">
                    <a16:creationId xmlns:a16="http://schemas.microsoft.com/office/drawing/2014/main" id="{A397F2C2-1C9C-4ABA-BCDE-100F7F07DEFD}"/>
                  </a:ext>
                </a:extLst>
              </p:cNvPr>
              <p:cNvSpPr>
                <a:spLocks noChangeArrowheads="1"/>
              </p:cNvSpPr>
              <p:nvPr/>
            </p:nvSpPr>
            <p:spPr bwMode="auto">
              <a:xfrm>
                <a:off x="5058372"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2" name="Rectangle 60">
                <a:extLst>
                  <a:ext uri="{FF2B5EF4-FFF2-40B4-BE49-F238E27FC236}">
                    <a16:creationId xmlns:a16="http://schemas.microsoft.com/office/drawing/2014/main" id="{3DA5EB09-2919-4FD2-AD74-1D91CA6FDCD5}"/>
                  </a:ext>
                </a:extLst>
              </p:cNvPr>
              <p:cNvSpPr>
                <a:spLocks noChangeArrowheads="1"/>
              </p:cNvSpPr>
              <p:nvPr/>
            </p:nvSpPr>
            <p:spPr bwMode="auto">
              <a:xfrm>
                <a:off x="5144600" y="596236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3" name="Rectangle 61">
                <a:extLst>
                  <a:ext uri="{FF2B5EF4-FFF2-40B4-BE49-F238E27FC236}">
                    <a16:creationId xmlns:a16="http://schemas.microsoft.com/office/drawing/2014/main" id="{EA99ABB3-0637-4EB9-9C63-95026B2C0CC5}"/>
                  </a:ext>
                </a:extLst>
              </p:cNvPr>
              <p:cNvSpPr>
                <a:spLocks noChangeArrowheads="1"/>
              </p:cNvSpPr>
              <p:nvPr/>
            </p:nvSpPr>
            <p:spPr bwMode="auto">
              <a:xfrm>
                <a:off x="5229531" y="596236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4" name="Rectangle 62">
                <a:extLst>
                  <a:ext uri="{FF2B5EF4-FFF2-40B4-BE49-F238E27FC236}">
                    <a16:creationId xmlns:a16="http://schemas.microsoft.com/office/drawing/2014/main" id="{6CB0A327-3A86-412B-89E0-76F21834815F}"/>
                  </a:ext>
                </a:extLst>
              </p:cNvPr>
              <p:cNvSpPr>
                <a:spLocks noChangeArrowheads="1"/>
              </p:cNvSpPr>
              <p:nvPr/>
            </p:nvSpPr>
            <p:spPr bwMode="auto">
              <a:xfrm>
                <a:off x="5316407" y="596236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5" name="Rectangle 63">
                <a:extLst>
                  <a:ext uri="{FF2B5EF4-FFF2-40B4-BE49-F238E27FC236}">
                    <a16:creationId xmlns:a16="http://schemas.microsoft.com/office/drawing/2014/main" id="{E95BE0D9-7E54-4172-94D6-B083AA38823F}"/>
                  </a:ext>
                </a:extLst>
              </p:cNvPr>
              <p:cNvSpPr>
                <a:spLocks noChangeArrowheads="1"/>
              </p:cNvSpPr>
              <p:nvPr/>
            </p:nvSpPr>
            <p:spPr bwMode="auto">
              <a:xfrm>
                <a:off x="5058372"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6" name="Rectangle 64">
                <a:extLst>
                  <a:ext uri="{FF2B5EF4-FFF2-40B4-BE49-F238E27FC236}">
                    <a16:creationId xmlns:a16="http://schemas.microsoft.com/office/drawing/2014/main" id="{3E14DB8A-1914-4A3D-82BF-67D0989AFFDF}"/>
                  </a:ext>
                </a:extLst>
              </p:cNvPr>
              <p:cNvSpPr>
                <a:spLocks noChangeArrowheads="1"/>
              </p:cNvSpPr>
              <p:nvPr/>
            </p:nvSpPr>
            <p:spPr bwMode="auto">
              <a:xfrm>
                <a:off x="5144600" y="6077037"/>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7" name="Rectangle 65">
                <a:extLst>
                  <a:ext uri="{FF2B5EF4-FFF2-40B4-BE49-F238E27FC236}">
                    <a16:creationId xmlns:a16="http://schemas.microsoft.com/office/drawing/2014/main" id="{00D2E526-FEBF-4DFA-A4EF-A58F8C5771AB}"/>
                  </a:ext>
                </a:extLst>
              </p:cNvPr>
              <p:cNvSpPr>
                <a:spLocks noChangeArrowheads="1"/>
              </p:cNvSpPr>
              <p:nvPr/>
            </p:nvSpPr>
            <p:spPr bwMode="auto">
              <a:xfrm>
                <a:off x="5229531" y="6077037"/>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8" name="Rectangle 66">
                <a:extLst>
                  <a:ext uri="{FF2B5EF4-FFF2-40B4-BE49-F238E27FC236}">
                    <a16:creationId xmlns:a16="http://schemas.microsoft.com/office/drawing/2014/main" id="{D6736B0F-B5C3-499E-9464-46A934DC8C68}"/>
                  </a:ext>
                </a:extLst>
              </p:cNvPr>
              <p:cNvSpPr>
                <a:spLocks noChangeArrowheads="1"/>
              </p:cNvSpPr>
              <p:nvPr/>
            </p:nvSpPr>
            <p:spPr bwMode="auto">
              <a:xfrm>
                <a:off x="5316407" y="6077037"/>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89" name="Rectangle 67">
                <a:extLst>
                  <a:ext uri="{FF2B5EF4-FFF2-40B4-BE49-F238E27FC236}">
                    <a16:creationId xmlns:a16="http://schemas.microsoft.com/office/drawing/2014/main" id="{D46237DE-9778-479E-BD38-673865D9736E}"/>
                  </a:ext>
                </a:extLst>
              </p:cNvPr>
              <p:cNvSpPr>
                <a:spLocks noChangeArrowheads="1"/>
              </p:cNvSpPr>
              <p:nvPr/>
            </p:nvSpPr>
            <p:spPr bwMode="auto">
              <a:xfrm>
                <a:off x="5058372"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0" name="Rectangle 68">
                <a:extLst>
                  <a:ext uri="{FF2B5EF4-FFF2-40B4-BE49-F238E27FC236}">
                    <a16:creationId xmlns:a16="http://schemas.microsoft.com/office/drawing/2014/main" id="{25E8C0CA-467B-4E34-BFC8-734034690EAD}"/>
                  </a:ext>
                </a:extLst>
              </p:cNvPr>
              <p:cNvSpPr>
                <a:spLocks noChangeArrowheads="1"/>
              </p:cNvSpPr>
              <p:nvPr/>
            </p:nvSpPr>
            <p:spPr bwMode="auto">
              <a:xfrm>
                <a:off x="5144600" y="6189731"/>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1" name="Rectangle 69">
                <a:extLst>
                  <a:ext uri="{FF2B5EF4-FFF2-40B4-BE49-F238E27FC236}">
                    <a16:creationId xmlns:a16="http://schemas.microsoft.com/office/drawing/2014/main" id="{44A6FEC9-9C46-41CA-A92A-4966E1C80DAB}"/>
                  </a:ext>
                </a:extLst>
              </p:cNvPr>
              <p:cNvSpPr>
                <a:spLocks noChangeArrowheads="1"/>
              </p:cNvSpPr>
              <p:nvPr/>
            </p:nvSpPr>
            <p:spPr bwMode="auto">
              <a:xfrm>
                <a:off x="5229531" y="6189731"/>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2" name="Rectangle 70">
                <a:extLst>
                  <a:ext uri="{FF2B5EF4-FFF2-40B4-BE49-F238E27FC236}">
                    <a16:creationId xmlns:a16="http://schemas.microsoft.com/office/drawing/2014/main" id="{1F5E4794-9C35-4995-9C2F-A3AD02D3030B}"/>
                  </a:ext>
                </a:extLst>
              </p:cNvPr>
              <p:cNvSpPr>
                <a:spLocks noChangeArrowheads="1"/>
              </p:cNvSpPr>
              <p:nvPr/>
            </p:nvSpPr>
            <p:spPr bwMode="auto">
              <a:xfrm>
                <a:off x="5316407" y="6189731"/>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3" name="Rectangle 71">
                <a:extLst>
                  <a:ext uri="{FF2B5EF4-FFF2-40B4-BE49-F238E27FC236}">
                    <a16:creationId xmlns:a16="http://schemas.microsoft.com/office/drawing/2014/main" id="{5D82EBFF-AEE7-4379-9B4E-86CF789E095C}"/>
                  </a:ext>
                </a:extLst>
              </p:cNvPr>
              <p:cNvSpPr>
                <a:spLocks noChangeArrowheads="1"/>
              </p:cNvSpPr>
              <p:nvPr/>
            </p:nvSpPr>
            <p:spPr bwMode="auto">
              <a:xfrm>
                <a:off x="5058372"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4" name="Rectangle 72">
                <a:extLst>
                  <a:ext uri="{FF2B5EF4-FFF2-40B4-BE49-F238E27FC236}">
                    <a16:creationId xmlns:a16="http://schemas.microsoft.com/office/drawing/2014/main" id="{006067E9-F951-4F8A-B25E-95D5F235DC78}"/>
                  </a:ext>
                </a:extLst>
              </p:cNvPr>
              <p:cNvSpPr>
                <a:spLocks noChangeArrowheads="1"/>
              </p:cNvSpPr>
              <p:nvPr/>
            </p:nvSpPr>
            <p:spPr bwMode="auto">
              <a:xfrm>
                <a:off x="514460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5" name="Rectangle 73">
                <a:extLst>
                  <a:ext uri="{FF2B5EF4-FFF2-40B4-BE49-F238E27FC236}">
                    <a16:creationId xmlns:a16="http://schemas.microsoft.com/office/drawing/2014/main" id="{3893E2E4-0166-4A45-A330-63A9203C6052}"/>
                  </a:ext>
                </a:extLst>
              </p:cNvPr>
              <p:cNvSpPr>
                <a:spLocks noChangeArrowheads="1"/>
              </p:cNvSpPr>
              <p:nvPr/>
            </p:nvSpPr>
            <p:spPr bwMode="auto">
              <a:xfrm>
                <a:off x="5229531"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6" name="Rectangle 74">
                <a:extLst>
                  <a:ext uri="{FF2B5EF4-FFF2-40B4-BE49-F238E27FC236}">
                    <a16:creationId xmlns:a16="http://schemas.microsoft.com/office/drawing/2014/main" id="{9902FA55-551A-4CB0-9160-7189E1CFEEB4}"/>
                  </a:ext>
                </a:extLst>
              </p:cNvPr>
              <p:cNvSpPr>
                <a:spLocks noChangeArrowheads="1"/>
              </p:cNvSpPr>
              <p:nvPr/>
            </p:nvSpPr>
            <p:spPr bwMode="auto">
              <a:xfrm>
                <a:off x="5316407" y="6303744"/>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7" name="Rectangle 75">
                <a:extLst>
                  <a:ext uri="{FF2B5EF4-FFF2-40B4-BE49-F238E27FC236}">
                    <a16:creationId xmlns:a16="http://schemas.microsoft.com/office/drawing/2014/main" id="{EA16DFE9-EE81-47D9-91DA-A0BB2F3131FD}"/>
                  </a:ext>
                </a:extLst>
              </p:cNvPr>
              <p:cNvSpPr>
                <a:spLocks noChangeArrowheads="1"/>
              </p:cNvSpPr>
              <p:nvPr/>
            </p:nvSpPr>
            <p:spPr bwMode="auto">
              <a:xfrm>
                <a:off x="5058372"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8" name="Rectangle 76">
                <a:extLst>
                  <a:ext uri="{FF2B5EF4-FFF2-40B4-BE49-F238E27FC236}">
                    <a16:creationId xmlns:a16="http://schemas.microsoft.com/office/drawing/2014/main" id="{B1863800-CCAF-40DA-9CA0-366FFA4B06D6}"/>
                  </a:ext>
                </a:extLst>
              </p:cNvPr>
              <p:cNvSpPr>
                <a:spLocks noChangeArrowheads="1"/>
              </p:cNvSpPr>
              <p:nvPr/>
            </p:nvSpPr>
            <p:spPr bwMode="auto">
              <a:xfrm>
                <a:off x="5144600" y="652583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99" name="Rectangle 77">
                <a:extLst>
                  <a:ext uri="{FF2B5EF4-FFF2-40B4-BE49-F238E27FC236}">
                    <a16:creationId xmlns:a16="http://schemas.microsoft.com/office/drawing/2014/main" id="{D336A520-51A8-48F4-8335-D40D377378E3}"/>
                  </a:ext>
                </a:extLst>
              </p:cNvPr>
              <p:cNvSpPr>
                <a:spLocks noChangeArrowheads="1"/>
              </p:cNvSpPr>
              <p:nvPr/>
            </p:nvSpPr>
            <p:spPr bwMode="auto">
              <a:xfrm>
                <a:off x="5229531" y="652583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0" name="Rectangle 78">
                <a:extLst>
                  <a:ext uri="{FF2B5EF4-FFF2-40B4-BE49-F238E27FC236}">
                    <a16:creationId xmlns:a16="http://schemas.microsoft.com/office/drawing/2014/main" id="{C1C14B1A-FFF4-493E-93CC-BAE610C5F76D}"/>
                  </a:ext>
                </a:extLst>
              </p:cNvPr>
              <p:cNvSpPr>
                <a:spLocks noChangeArrowheads="1"/>
              </p:cNvSpPr>
              <p:nvPr/>
            </p:nvSpPr>
            <p:spPr bwMode="auto">
              <a:xfrm>
                <a:off x="5316407" y="652583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1" name="Rectangle 79">
                <a:extLst>
                  <a:ext uri="{FF2B5EF4-FFF2-40B4-BE49-F238E27FC236}">
                    <a16:creationId xmlns:a16="http://schemas.microsoft.com/office/drawing/2014/main" id="{7A6B7B97-33FE-4089-945E-CAD4C1C34B7A}"/>
                  </a:ext>
                </a:extLst>
              </p:cNvPr>
              <p:cNvSpPr>
                <a:spLocks noChangeArrowheads="1"/>
              </p:cNvSpPr>
              <p:nvPr/>
            </p:nvSpPr>
            <p:spPr bwMode="auto">
              <a:xfrm>
                <a:off x="5058372"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2" name="Rectangle 80">
                <a:extLst>
                  <a:ext uri="{FF2B5EF4-FFF2-40B4-BE49-F238E27FC236}">
                    <a16:creationId xmlns:a16="http://schemas.microsoft.com/office/drawing/2014/main" id="{77503C3E-FAFB-4596-9340-57454ADEDFF6}"/>
                  </a:ext>
                </a:extLst>
              </p:cNvPr>
              <p:cNvSpPr>
                <a:spLocks noChangeArrowheads="1"/>
              </p:cNvSpPr>
              <p:nvPr/>
            </p:nvSpPr>
            <p:spPr bwMode="auto">
              <a:xfrm>
                <a:off x="5144600" y="6409848"/>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3" name="Rectangle 81">
                <a:extLst>
                  <a:ext uri="{FF2B5EF4-FFF2-40B4-BE49-F238E27FC236}">
                    <a16:creationId xmlns:a16="http://schemas.microsoft.com/office/drawing/2014/main" id="{518F2B85-19BF-4146-9E9D-32C1D6573288}"/>
                  </a:ext>
                </a:extLst>
              </p:cNvPr>
              <p:cNvSpPr>
                <a:spLocks noChangeArrowheads="1"/>
              </p:cNvSpPr>
              <p:nvPr/>
            </p:nvSpPr>
            <p:spPr bwMode="auto">
              <a:xfrm>
                <a:off x="5229531" y="6409848"/>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4" name="Rectangle 82">
                <a:extLst>
                  <a:ext uri="{FF2B5EF4-FFF2-40B4-BE49-F238E27FC236}">
                    <a16:creationId xmlns:a16="http://schemas.microsoft.com/office/drawing/2014/main" id="{5570C573-DF05-4C65-932F-76B06103B0E5}"/>
                  </a:ext>
                </a:extLst>
              </p:cNvPr>
              <p:cNvSpPr>
                <a:spLocks noChangeArrowheads="1"/>
              </p:cNvSpPr>
              <p:nvPr/>
            </p:nvSpPr>
            <p:spPr bwMode="auto">
              <a:xfrm>
                <a:off x="5316407" y="6409848"/>
                <a:ext cx="38252"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5" name="Rectangle 83">
                <a:extLst>
                  <a:ext uri="{FF2B5EF4-FFF2-40B4-BE49-F238E27FC236}">
                    <a16:creationId xmlns:a16="http://schemas.microsoft.com/office/drawing/2014/main" id="{0CB3E6BF-A1E4-48D0-BD27-EA05EFFA52A1}"/>
                  </a:ext>
                </a:extLst>
              </p:cNvPr>
              <p:cNvSpPr>
                <a:spLocks noChangeArrowheads="1"/>
              </p:cNvSpPr>
              <p:nvPr/>
            </p:nvSpPr>
            <p:spPr bwMode="auto">
              <a:xfrm>
                <a:off x="5058372"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6" name="Rectangle 84">
                <a:extLst>
                  <a:ext uri="{FF2B5EF4-FFF2-40B4-BE49-F238E27FC236}">
                    <a16:creationId xmlns:a16="http://schemas.microsoft.com/office/drawing/2014/main" id="{435F43F2-8977-4C23-A3F7-04AA8CA67541}"/>
                  </a:ext>
                </a:extLst>
              </p:cNvPr>
              <p:cNvSpPr>
                <a:spLocks noChangeArrowheads="1"/>
              </p:cNvSpPr>
              <p:nvPr/>
            </p:nvSpPr>
            <p:spPr bwMode="auto">
              <a:xfrm>
                <a:off x="5144600" y="6643146"/>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7" name="Rectangle 85">
                <a:extLst>
                  <a:ext uri="{FF2B5EF4-FFF2-40B4-BE49-F238E27FC236}">
                    <a16:creationId xmlns:a16="http://schemas.microsoft.com/office/drawing/2014/main" id="{6A08144B-5A0A-420D-9704-5CE575ECD6B0}"/>
                  </a:ext>
                </a:extLst>
              </p:cNvPr>
              <p:cNvSpPr>
                <a:spLocks noChangeArrowheads="1"/>
              </p:cNvSpPr>
              <p:nvPr/>
            </p:nvSpPr>
            <p:spPr bwMode="auto">
              <a:xfrm>
                <a:off x="5229531" y="6643146"/>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8" name="Rectangle 86">
                <a:extLst>
                  <a:ext uri="{FF2B5EF4-FFF2-40B4-BE49-F238E27FC236}">
                    <a16:creationId xmlns:a16="http://schemas.microsoft.com/office/drawing/2014/main" id="{380FC0F2-59F6-4972-876B-D3D445571BB2}"/>
                  </a:ext>
                </a:extLst>
              </p:cNvPr>
              <p:cNvSpPr>
                <a:spLocks noChangeArrowheads="1"/>
              </p:cNvSpPr>
              <p:nvPr/>
            </p:nvSpPr>
            <p:spPr bwMode="auto">
              <a:xfrm>
                <a:off x="5316407" y="6643146"/>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09" name="Rectangle 87">
                <a:extLst>
                  <a:ext uri="{FF2B5EF4-FFF2-40B4-BE49-F238E27FC236}">
                    <a16:creationId xmlns:a16="http://schemas.microsoft.com/office/drawing/2014/main" id="{976D323C-60B8-488A-950B-FA5601E158D7}"/>
                  </a:ext>
                </a:extLst>
              </p:cNvPr>
              <p:cNvSpPr>
                <a:spLocks noChangeArrowheads="1"/>
              </p:cNvSpPr>
              <p:nvPr/>
            </p:nvSpPr>
            <p:spPr bwMode="auto">
              <a:xfrm>
                <a:off x="5058372" y="6759135"/>
                <a:ext cx="38252"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0" name="Rectangle 88">
                <a:extLst>
                  <a:ext uri="{FF2B5EF4-FFF2-40B4-BE49-F238E27FC236}">
                    <a16:creationId xmlns:a16="http://schemas.microsoft.com/office/drawing/2014/main" id="{03253B84-EDFD-407D-BE52-D111685AB5EF}"/>
                  </a:ext>
                </a:extLst>
              </p:cNvPr>
              <p:cNvSpPr>
                <a:spLocks noChangeArrowheads="1"/>
              </p:cNvSpPr>
              <p:nvPr/>
            </p:nvSpPr>
            <p:spPr bwMode="auto">
              <a:xfrm>
                <a:off x="5144600" y="6759135"/>
                <a:ext cx="38900"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1" name="Rectangle 89">
                <a:extLst>
                  <a:ext uri="{FF2B5EF4-FFF2-40B4-BE49-F238E27FC236}">
                    <a16:creationId xmlns:a16="http://schemas.microsoft.com/office/drawing/2014/main" id="{1E6FD56E-D03D-4935-B072-9622033940B4}"/>
                  </a:ext>
                </a:extLst>
              </p:cNvPr>
              <p:cNvSpPr>
                <a:spLocks noChangeArrowheads="1"/>
              </p:cNvSpPr>
              <p:nvPr/>
            </p:nvSpPr>
            <p:spPr bwMode="auto">
              <a:xfrm>
                <a:off x="5229531" y="6759135"/>
                <a:ext cx="40196" cy="751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2" name="Rectangle 90">
                <a:extLst>
                  <a:ext uri="{FF2B5EF4-FFF2-40B4-BE49-F238E27FC236}">
                    <a16:creationId xmlns:a16="http://schemas.microsoft.com/office/drawing/2014/main" id="{EC2DE941-4EED-4A9E-A892-DAF0F37F4D73}"/>
                  </a:ext>
                </a:extLst>
              </p:cNvPr>
              <p:cNvSpPr>
                <a:spLocks noChangeArrowheads="1"/>
              </p:cNvSpPr>
              <p:nvPr/>
            </p:nvSpPr>
            <p:spPr bwMode="auto">
              <a:xfrm>
                <a:off x="5316407" y="6759135"/>
                <a:ext cx="38252" cy="751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3" name="Rectangle 91">
                <a:extLst>
                  <a:ext uri="{FF2B5EF4-FFF2-40B4-BE49-F238E27FC236}">
                    <a16:creationId xmlns:a16="http://schemas.microsoft.com/office/drawing/2014/main" id="{8467BA52-5A6E-4D85-95F2-D447B1F5E4C2}"/>
                  </a:ext>
                </a:extLst>
              </p:cNvPr>
              <p:cNvSpPr>
                <a:spLocks noChangeArrowheads="1"/>
              </p:cNvSpPr>
              <p:nvPr/>
            </p:nvSpPr>
            <p:spPr bwMode="auto">
              <a:xfrm>
                <a:off x="5058372"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4" name="Rectangle 92">
                <a:extLst>
                  <a:ext uri="{FF2B5EF4-FFF2-40B4-BE49-F238E27FC236}">
                    <a16:creationId xmlns:a16="http://schemas.microsoft.com/office/drawing/2014/main" id="{2BE329FC-10FE-476A-A062-B05D626B4E89}"/>
                  </a:ext>
                </a:extLst>
              </p:cNvPr>
              <p:cNvSpPr>
                <a:spLocks noChangeArrowheads="1"/>
              </p:cNvSpPr>
              <p:nvPr/>
            </p:nvSpPr>
            <p:spPr bwMode="auto">
              <a:xfrm>
                <a:off x="5144600" y="6875125"/>
                <a:ext cx="38900"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5" name="Rectangle 93">
                <a:extLst>
                  <a:ext uri="{FF2B5EF4-FFF2-40B4-BE49-F238E27FC236}">
                    <a16:creationId xmlns:a16="http://schemas.microsoft.com/office/drawing/2014/main" id="{D42A0B69-2AF8-4DAE-89E5-039222D8124F}"/>
                  </a:ext>
                </a:extLst>
              </p:cNvPr>
              <p:cNvSpPr>
                <a:spLocks noChangeArrowheads="1"/>
              </p:cNvSpPr>
              <p:nvPr/>
            </p:nvSpPr>
            <p:spPr bwMode="auto">
              <a:xfrm>
                <a:off x="5229531" y="6875125"/>
                <a:ext cx="40196"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6" name="Rectangle 94">
                <a:extLst>
                  <a:ext uri="{FF2B5EF4-FFF2-40B4-BE49-F238E27FC236}">
                    <a16:creationId xmlns:a16="http://schemas.microsoft.com/office/drawing/2014/main" id="{67625717-D42E-4EA9-804E-0ACC2E06BD2E}"/>
                  </a:ext>
                </a:extLst>
              </p:cNvPr>
              <p:cNvSpPr>
                <a:spLocks noChangeArrowheads="1"/>
              </p:cNvSpPr>
              <p:nvPr/>
            </p:nvSpPr>
            <p:spPr bwMode="auto">
              <a:xfrm>
                <a:off x="5316407" y="6875125"/>
                <a:ext cx="38252" cy="7644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7" name="Rectangle 95">
                <a:extLst>
                  <a:ext uri="{FF2B5EF4-FFF2-40B4-BE49-F238E27FC236}">
                    <a16:creationId xmlns:a16="http://schemas.microsoft.com/office/drawing/2014/main" id="{DB98DEFA-05CC-4FB1-A7A6-617153133757}"/>
                  </a:ext>
                </a:extLst>
              </p:cNvPr>
              <p:cNvSpPr>
                <a:spLocks noChangeArrowheads="1"/>
              </p:cNvSpPr>
              <p:nvPr/>
            </p:nvSpPr>
            <p:spPr bwMode="auto">
              <a:xfrm>
                <a:off x="4766622" y="6303744"/>
                <a:ext cx="39549"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8" name="Rectangle 96">
                <a:extLst>
                  <a:ext uri="{FF2B5EF4-FFF2-40B4-BE49-F238E27FC236}">
                    <a16:creationId xmlns:a16="http://schemas.microsoft.com/office/drawing/2014/main" id="{5C28E7E6-B09D-40CE-8278-1DA6A90895E0}"/>
                  </a:ext>
                </a:extLst>
              </p:cNvPr>
              <p:cNvSpPr>
                <a:spLocks noChangeArrowheads="1"/>
              </p:cNvSpPr>
              <p:nvPr/>
            </p:nvSpPr>
            <p:spPr bwMode="auto">
              <a:xfrm>
                <a:off x="4852850" y="6303744"/>
                <a:ext cx="38900"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19" name="Rectangle 97">
                <a:extLst>
                  <a:ext uri="{FF2B5EF4-FFF2-40B4-BE49-F238E27FC236}">
                    <a16:creationId xmlns:a16="http://schemas.microsoft.com/office/drawing/2014/main" id="{5D486D60-B7AA-442A-A7B5-0C801DA65D10}"/>
                  </a:ext>
                </a:extLst>
              </p:cNvPr>
              <p:cNvSpPr>
                <a:spLocks noChangeArrowheads="1"/>
              </p:cNvSpPr>
              <p:nvPr/>
            </p:nvSpPr>
            <p:spPr bwMode="auto">
              <a:xfrm>
                <a:off x="4937782" y="6303744"/>
                <a:ext cx="40196" cy="764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0" name="Rectangle 98">
                <a:extLst>
                  <a:ext uri="{FF2B5EF4-FFF2-40B4-BE49-F238E27FC236}">
                    <a16:creationId xmlns:a16="http://schemas.microsoft.com/office/drawing/2014/main" id="{7EBA2552-6A29-4C26-BF2B-E358B79A1371}"/>
                  </a:ext>
                </a:extLst>
              </p:cNvPr>
              <p:cNvSpPr>
                <a:spLocks noChangeArrowheads="1"/>
              </p:cNvSpPr>
              <p:nvPr/>
            </p:nvSpPr>
            <p:spPr bwMode="auto">
              <a:xfrm>
                <a:off x="4766622" y="6417757"/>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1" name="Rectangle 99">
                <a:extLst>
                  <a:ext uri="{FF2B5EF4-FFF2-40B4-BE49-F238E27FC236}">
                    <a16:creationId xmlns:a16="http://schemas.microsoft.com/office/drawing/2014/main" id="{13D54052-9194-405D-BE54-FA1C3AE34FCD}"/>
                  </a:ext>
                </a:extLst>
              </p:cNvPr>
              <p:cNvSpPr>
                <a:spLocks noChangeArrowheads="1"/>
              </p:cNvSpPr>
              <p:nvPr/>
            </p:nvSpPr>
            <p:spPr bwMode="auto">
              <a:xfrm>
                <a:off x="4852850" y="6417757"/>
                <a:ext cx="38900"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2" name="Rectangle 100">
                <a:extLst>
                  <a:ext uri="{FF2B5EF4-FFF2-40B4-BE49-F238E27FC236}">
                    <a16:creationId xmlns:a16="http://schemas.microsoft.com/office/drawing/2014/main" id="{7F3562D6-34DB-48D1-BB93-2A14CF34FB89}"/>
                  </a:ext>
                </a:extLst>
              </p:cNvPr>
              <p:cNvSpPr>
                <a:spLocks noChangeArrowheads="1"/>
              </p:cNvSpPr>
              <p:nvPr/>
            </p:nvSpPr>
            <p:spPr bwMode="auto">
              <a:xfrm>
                <a:off x="4937782" y="6417757"/>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3" name="Rectangle 101">
                <a:extLst>
                  <a:ext uri="{FF2B5EF4-FFF2-40B4-BE49-F238E27FC236}">
                    <a16:creationId xmlns:a16="http://schemas.microsoft.com/office/drawing/2014/main" id="{40818A12-3FBF-48D4-A203-723306D0B89B}"/>
                  </a:ext>
                </a:extLst>
              </p:cNvPr>
              <p:cNvSpPr>
                <a:spLocks noChangeArrowheads="1"/>
              </p:cNvSpPr>
              <p:nvPr/>
            </p:nvSpPr>
            <p:spPr bwMode="auto">
              <a:xfrm>
                <a:off x="4766622" y="6523861"/>
                <a:ext cx="39549" cy="7710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4" name="Rectangle 102">
                <a:extLst>
                  <a:ext uri="{FF2B5EF4-FFF2-40B4-BE49-F238E27FC236}">
                    <a16:creationId xmlns:a16="http://schemas.microsoft.com/office/drawing/2014/main" id="{456EE1CC-26A2-4588-87F1-E5C7327236A5}"/>
                  </a:ext>
                </a:extLst>
              </p:cNvPr>
              <p:cNvSpPr>
                <a:spLocks noChangeArrowheads="1"/>
              </p:cNvSpPr>
              <p:nvPr/>
            </p:nvSpPr>
            <p:spPr bwMode="auto">
              <a:xfrm>
                <a:off x="4852850" y="6523861"/>
                <a:ext cx="38900"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5" name="Rectangle 103">
                <a:extLst>
                  <a:ext uri="{FF2B5EF4-FFF2-40B4-BE49-F238E27FC236}">
                    <a16:creationId xmlns:a16="http://schemas.microsoft.com/office/drawing/2014/main" id="{B8051264-33A5-46DF-A25C-B72E3FCCE917}"/>
                  </a:ext>
                </a:extLst>
              </p:cNvPr>
              <p:cNvSpPr>
                <a:spLocks noChangeArrowheads="1"/>
              </p:cNvSpPr>
              <p:nvPr/>
            </p:nvSpPr>
            <p:spPr bwMode="auto">
              <a:xfrm>
                <a:off x="4937782" y="6523861"/>
                <a:ext cx="40196" cy="7710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6" name="Rectangle 104">
                <a:extLst>
                  <a:ext uri="{FF2B5EF4-FFF2-40B4-BE49-F238E27FC236}">
                    <a16:creationId xmlns:a16="http://schemas.microsoft.com/office/drawing/2014/main" id="{F228DA24-3404-4A28-9459-A67FF56A7825}"/>
                  </a:ext>
                </a:extLst>
              </p:cNvPr>
              <p:cNvSpPr>
                <a:spLocks noChangeArrowheads="1"/>
              </p:cNvSpPr>
              <p:nvPr/>
            </p:nvSpPr>
            <p:spPr bwMode="auto">
              <a:xfrm>
                <a:off x="4766622" y="6629965"/>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7" name="Rectangle 105">
                <a:extLst>
                  <a:ext uri="{FF2B5EF4-FFF2-40B4-BE49-F238E27FC236}">
                    <a16:creationId xmlns:a16="http://schemas.microsoft.com/office/drawing/2014/main" id="{C5454B6C-C188-4965-9AA7-56695A55A256}"/>
                  </a:ext>
                </a:extLst>
              </p:cNvPr>
              <p:cNvSpPr>
                <a:spLocks noChangeArrowheads="1"/>
              </p:cNvSpPr>
              <p:nvPr/>
            </p:nvSpPr>
            <p:spPr bwMode="auto">
              <a:xfrm>
                <a:off x="4852850" y="6629965"/>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8" name="Rectangle 106">
                <a:extLst>
                  <a:ext uri="{FF2B5EF4-FFF2-40B4-BE49-F238E27FC236}">
                    <a16:creationId xmlns:a16="http://schemas.microsoft.com/office/drawing/2014/main" id="{3749C0A0-40A4-485A-893E-ACD3755E4977}"/>
                  </a:ext>
                </a:extLst>
              </p:cNvPr>
              <p:cNvSpPr>
                <a:spLocks noChangeArrowheads="1"/>
              </p:cNvSpPr>
              <p:nvPr/>
            </p:nvSpPr>
            <p:spPr bwMode="auto">
              <a:xfrm>
                <a:off x="4937782" y="6629965"/>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29" name="Rectangle 107">
                <a:extLst>
                  <a:ext uri="{FF2B5EF4-FFF2-40B4-BE49-F238E27FC236}">
                    <a16:creationId xmlns:a16="http://schemas.microsoft.com/office/drawing/2014/main" id="{B78EF1E0-68D2-4B8E-BBEA-74EED83664B2}"/>
                  </a:ext>
                </a:extLst>
              </p:cNvPr>
              <p:cNvSpPr>
                <a:spLocks noChangeArrowheads="1"/>
              </p:cNvSpPr>
              <p:nvPr/>
            </p:nvSpPr>
            <p:spPr bwMode="auto">
              <a:xfrm>
                <a:off x="4766622" y="6736070"/>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0" name="Rectangle 108">
                <a:extLst>
                  <a:ext uri="{FF2B5EF4-FFF2-40B4-BE49-F238E27FC236}">
                    <a16:creationId xmlns:a16="http://schemas.microsoft.com/office/drawing/2014/main" id="{1D6ABCA4-97D1-4157-AF4C-CF50BC637B39}"/>
                  </a:ext>
                </a:extLst>
              </p:cNvPr>
              <p:cNvSpPr>
                <a:spLocks noChangeArrowheads="1"/>
              </p:cNvSpPr>
              <p:nvPr/>
            </p:nvSpPr>
            <p:spPr bwMode="auto">
              <a:xfrm>
                <a:off x="4852850" y="6736070"/>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1" name="Rectangle 109">
                <a:extLst>
                  <a:ext uri="{FF2B5EF4-FFF2-40B4-BE49-F238E27FC236}">
                    <a16:creationId xmlns:a16="http://schemas.microsoft.com/office/drawing/2014/main" id="{72EAB38D-BF4C-42FF-94E1-4B391ACC6B0F}"/>
                  </a:ext>
                </a:extLst>
              </p:cNvPr>
              <p:cNvSpPr>
                <a:spLocks noChangeArrowheads="1"/>
              </p:cNvSpPr>
              <p:nvPr/>
            </p:nvSpPr>
            <p:spPr bwMode="auto">
              <a:xfrm>
                <a:off x="4937782" y="6736070"/>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2" name="Rectangle 110">
                <a:extLst>
                  <a:ext uri="{FF2B5EF4-FFF2-40B4-BE49-F238E27FC236}">
                    <a16:creationId xmlns:a16="http://schemas.microsoft.com/office/drawing/2014/main" id="{8F00F289-51FB-48AB-A77B-E7381F6FCFDA}"/>
                  </a:ext>
                </a:extLst>
              </p:cNvPr>
              <p:cNvSpPr>
                <a:spLocks noChangeArrowheads="1"/>
              </p:cNvSpPr>
              <p:nvPr/>
            </p:nvSpPr>
            <p:spPr bwMode="auto">
              <a:xfrm>
                <a:off x="4766622" y="6842173"/>
                <a:ext cx="39549"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3" name="Rectangle 111">
                <a:extLst>
                  <a:ext uri="{FF2B5EF4-FFF2-40B4-BE49-F238E27FC236}">
                    <a16:creationId xmlns:a16="http://schemas.microsoft.com/office/drawing/2014/main" id="{C6F63B59-EB4F-4387-803B-95579B7395FB}"/>
                  </a:ext>
                </a:extLst>
              </p:cNvPr>
              <p:cNvSpPr>
                <a:spLocks noChangeArrowheads="1"/>
              </p:cNvSpPr>
              <p:nvPr/>
            </p:nvSpPr>
            <p:spPr bwMode="auto">
              <a:xfrm>
                <a:off x="4852850" y="6842173"/>
                <a:ext cx="38900"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4" name="Rectangle 112">
                <a:extLst>
                  <a:ext uri="{FF2B5EF4-FFF2-40B4-BE49-F238E27FC236}">
                    <a16:creationId xmlns:a16="http://schemas.microsoft.com/office/drawing/2014/main" id="{BADE9FBE-01AF-47F3-A3A5-F3DDF3FAB732}"/>
                  </a:ext>
                </a:extLst>
              </p:cNvPr>
              <p:cNvSpPr>
                <a:spLocks noChangeArrowheads="1"/>
              </p:cNvSpPr>
              <p:nvPr/>
            </p:nvSpPr>
            <p:spPr bwMode="auto">
              <a:xfrm>
                <a:off x="4937782" y="6842173"/>
                <a:ext cx="40196"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5" name="Rectangle 113">
                <a:extLst>
                  <a:ext uri="{FF2B5EF4-FFF2-40B4-BE49-F238E27FC236}">
                    <a16:creationId xmlns:a16="http://schemas.microsoft.com/office/drawing/2014/main" id="{8507E5E5-E03C-4D1F-80F1-C63E66D5F9A0}"/>
                  </a:ext>
                </a:extLst>
              </p:cNvPr>
              <p:cNvSpPr>
                <a:spLocks noChangeArrowheads="1"/>
              </p:cNvSpPr>
              <p:nvPr/>
            </p:nvSpPr>
            <p:spPr bwMode="auto">
              <a:xfrm>
                <a:off x="5229531" y="5464796"/>
                <a:ext cx="125128" cy="751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6" name="Rectangle 114">
                <a:extLst>
                  <a:ext uri="{FF2B5EF4-FFF2-40B4-BE49-F238E27FC236}">
                    <a16:creationId xmlns:a16="http://schemas.microsoft.com/office/drawing/2014/main" id="{8134063D-3375-439D-80C9-E39A2BE022A2}"/>
                  </a:ext>
                </a:extLst>
              </p:cNvPr>
              <p:cNvSpPr>
                <a:spLocks noChangeArrowheads="1"/>
              </p:cNvSpPr>
              <p:nvPr/>
            </p:nvSpPr>
            <p:spPr bwMode="auto">
              <a:xfrm>
                <a:off x="5096622" y="5417345"/>
                <a:ext cx="25933" cy="12258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37" name="Group 136">
                <a:extLst>
                  <a:ext uri="{FF2B5EF4-FFF2-40B4-BE49-F238E27FC236}">
                    <a16:creationId xmlns:a16="http://schemas.microsoft.com/office/drawing/2014/main" id="{C29E58B3-835F-4FF9-B471-D9ACC4105670}"/>
                  </a:ext>
                </a:extLst>
              </p:cNvPr>
              <p:cNvGrpSpPr/>
              <p:nvPr/>
            </p:nvGrpSpPr>
            <p:grpSpPr>
              <a:xfrm>
                <a:off x="3739016" y="5399551"/>
                <a:ext cx="386406" cy="1590905"/>
                <a:chOff x="3384549" y="5127886"/>
                <a:chExt cx="452221" cy="1861877"/>
              </a:xfrm>
            </p:grpSpPr>
            <p:sp>
              <p:nvSpPr>
                <p:cNvPr id="150" name="Rectangle 116">
                  <a:extLst>
                    <a:ext uri="{FF2B5EF4-FFF2-40B4-BE49-F238E27FC236}">
                      <a16:creationId xmlns:a16="http://schemas.microsoft.com/office/drawing/2014/main" id="{3CD7819E-F9ED-4D78-8538-8736E7518003}"/>
                    </a:ext>
                  </a:extLst>
                </p:cNvPr>
                <p:cNvSpPr>
                  <a:spLocks noChangeArrowheads="1"/>
                </p:cNvSpPr>
                <p:nvPr/>
              </p:nvSpPr>
              <p:spPr bwMode="auto">
                <a:xfrm>
                  <a:off x="3384549" y="6145979"/>
                  <a:ext cx="183620" cy="84378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1" name="Rectangle 117">
                  <a:extLst>
                    <a:ext uri="{FF2B5EF4-FFF2-40B4-BE49-F238E27FC236}">
                      <a16:creationId xmlns:a16="http://schemas.microsoft.com/office/drawing/2014/main" id="{A0968F19-0C50-4721-AB81-F6621A74E937}"/>
                    </a:ext>
                  </a:extLst>
                </p:cNvPr>
                <p:cNvSpPr>
                  <a:spLocks noChangeArrowheads="1"/>
                </p:cNvSpPr>
                <p:nvPr/>
              </p:nvSpPr>
              <p:spPr bwMode="auto">
                <a:xfrm>
                  <a:off x="3474083" y="5664699"/>
                  <a:ext cx="362687" cy="1325064"/>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2" name="Freeform 118">
                  <a:extLst>
                    <a:ext uri="{FF2B5EF4-FFF2-40B4-BE49-F238E27FC236}">
                      <a16:creationId xmlns:a16="http://schemas.microsoft.com/office/drawing/2014/main" id="{15B96C32-FE39-4E7A-9E82-F300E87C0CE4}"/>
                    </a:ext>
                  </a:extLst>
                </p:cNvPr>
                <p:cNvSpPr>
                  <a:spLocks/>
                </p:cNvSpPr>
                <p:nvPr/>
              </p:nvSpPr>
              <p:spPr bwMode="auto">
                <a:xfrm>
                  <a:off x="3562099" y="5531267"/>
                  <a:ext cx="185896" cy="133432"/>
                </a:xfrm>
                <a:custGeom>
                  <a:avLst/>
                  <a:gdLst>
                    <a:gd name="T0" fmla="*/ 181 w 245"/>
                    <a:gd name="T1" fmla="*/ 0 h 173"/>
                    <a:gd name="T2" fmla="*/ 65 w 245"/>
                    <a:gd name="T3" fmla="*/ 0 h 173"/>
                    <a:gd name="T4" fmla="*/ 0 w 245"/>
                    <a:gd name="T5" fmla="*/ 173 h 173"/>
                    <a:gd name="T6" fmla="*/ 245 w 245"/>
                    <a:gd name="T7" fmla="*/ 173 h 173"/>
                    <a:gd name="T8" fmla="*/ 181 w 245"/>
                    <a:gd name="T9" fmla="*/ 0 h 173"/>
                  </a:gdLst>
                  <a:ahLst/>
                  <a:cxnLst>
                    <a:cxn ang="0">
                      <a:pos x="T0" y="T1"/>
                    </a:cxn>
                    <a:cxn ang="0">
                      <a:pos x="T2" y="T3"/>
                    </a:cxn>
                    <a:cxn ang="0">
                      <a:pos x="T4" y="T5"/>
                    </a:cxn>
                    <a:cxn ang="0">
                      <a:pos x="T6" y="T7"/>
                    </a:cxn>
                    <a:cxn ang="0">
                      <a:pos x="T8" y="T9"/>
                    </a:cxn>
                  </a:cxnLst>
                  <a:rect l="0" t="0" r="r" b="b"/>
                  <a:pathLst>
                    <a:path w="245" h="173">
                      <a:moveTo>
                        <a:pt x="181" y="0"/>
                      </a:moveTo>
                      <a:lnTo>
                        <a:pt x="65" y="0"/>
                      </a:lnTo>
                      <a:lnTo>
                        <a:pt x="0" y="173"/>
                      </a:lnTo>
                      <a:lnTo>
                        <a:pt x="245" y="173"/>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3" name="Rectangle 119">
                  <a:extLst>
                    <a:ext uri="{FF2B5EF4-FFF2-40B4-BE49-F238E27FC236}">
                      <a16:creationId xmlns:a16="http://schemas.microsoft.com/office/drawing/2014/main" id="{59CB7E9D-8E52-4F8A-A4E1-9B55066D3954}"/>
                    </a:ext>
                  </a:extLst>
                </p:cNvPr>
                <p:cNvSpPr>
                  <a:spLocks noChangeArrowheads="1"/>
                </p:cNvSpPr>
                <p:nvPr/>
              </p:nvSpPr>
              <p:spPr bwMode="auto">
                <a:xfrm>
                  <a:off x="3639492" y="5127886"/>
                  <a:ext cx="31868" cy="46199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4" name="Rectangle 120">
                  <a:extLst>
                    <a:ext uri="{FF2B5EF4-FFF2-40B4-BE49-F238E27FC236}">
                      <a16:creationId xmlns:a16="http://schemas.microsoft.com/office/drawing/2014/main" id="{137C10EC-BF08-4DC7-8659-A7A40CD90DC8}"/>
                    </a:ext>
                  </a:extLst>
                </p:cNvPr>
                <p:cNvSpPr>
                  <a:spLocks noChangeArrowheads="1"/>
                </p:cNvSpPr>
                <p:nvPr/>
              </p:nvSpPr>
              <p:spPr bwMode="auto">
                <a:xfrm>
                  <a:off x="3521126"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5" name="Rectangle 121">
                  <a:extLst>
                    <a:ext uri="{FF2B5EF4-FFF2-40B4-BE49-F238E27FC236}">
                      <a16:creationId xmlns:a16="http://schemas.microsoft.com/office/drawing/2014/main" id="{58B81C1E-7453-4702-AE6E-DAC9B9E92783}"/>
                    </a:ext>
                  </a:extLst>
                </p:cNvPr>
                <p:cNvSpPr>
                  <a:spLocks noChangeArrowheads="1"/>
                </p:cNvSpPr>
                <p:nvPr/>
              </p:nvSpPr>
              <p:spPr bwMode="auto">
                <a:xfrm>
                  <a:off x="3597761"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6" name="Rectangle 122">
                  <a:extLst>
                    <a:ext uri="{FF2B5EF4-FFF2-40B4-BE49-F238E27FC236}">
                      <a16:creationId xmlns:a16="http://schemas.microsoft.com/office/drawing/2014/main" id="{6C6F4A76-5929-489E-A609-45EE75F7422B}"/>
                    </a:ext>
                  </a:extLst>
                </p:cNvPr>
                <p:cNvSpPr>
                  <a:spLocks noChangeArrowheads="1"/>
                </p:cNvSpPr>
                <p:nvPr/>
              </p:nvSpPr>
              <p:spPr bwMode="auto">
                <a:xfrm>
                  <a:off x="3675154" y="5708662"/>
                  <a:ext cx="37179"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7" name="Rectangle 123">
                  <a:extLst>
                    <a:ext uri="{FF2B5EF4-FFF2-40B4-BE49-F238E27FC236}">
                      <a16:creationId xmlns:a16="http://schemas.microsoft.com/office/drawing/2014/main" id="{FB836F4D-F9EB-4A88-B102-634FDA8F5809}"/>
                    </a:ext>
                  </a:extLst>
                </p:cNvPr>
                <p:cNvSpPr>
                  <a:spLocks noChangeArrowheads="1"/>
                </p:cNvSpPr>
                <p:nvPr/>
              </p:nvSpPr>
              <p:spPr bwMode="auto">
                <a:xfrm>
                  <a:off x="3751789" y="5708662"/>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8" name="Rectangle 124">
                  <a:extLst>
                    <a:ext uri="{FF2B5EF4-FFF2-40B4-BE49-F238E27FC236}">
                      <a16:creationId xmlns:a16="http://schemas.microsoft.com/office/drawing/2014/main" id="{0ADE40A0-D498-44D3-84F9-4D89DE7A5FFF}"/>
                    </a:ext>
                  </a:extLst>
                </p:cNvPr>
                <p:cNvSpPr>
                  <a:spLocks noChangeArrowheads="1"/>
                </p:cNvSpPr>
                <p:nvPr/>
              </p:nvSpPr>
              <p:spPr bwMode="auto">
                <a:xfrm>
                  <a:off x="3521126"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59" name="Rectangle 125">
                  <a:extLst>
                    <a:ext uri="{FF2B5EF4-FFF2-40B4-BE49-F238E27FC236}">
                      <a16:creationId xmlns:a16="http://schemas.microsoft.com/office/drawing/2014/main" id="{787E4848-D62D-4393-AE1B-2ADC81D83908}"/>
                    </a:ext>
                  </a:extLst>
                </p:cNvPr>
                <p:cNvSpPr>
                  <a:spLocks noChangeArrowheads="1"/>
                </p:cNvSpPr>
                <p:nvPr/>
              </p:nvSpPr>
              <p:spPr bwMode="auto">
                <a:xfrm>
                  <a:off x="3597761" y="5832839"/>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0" name="Rectangle 126">
                  <a:extLst>
                    <a:ext uri="{FF2B5EF4-FFF2-40B4-BE49-F238E27FC236}">
                      <a16:creationId xmlns:a16="http://schemas.microsoft.com/office/drawing/2014/main" id="{40761999-26E4-4628-8CF7-39A61DA96E83}"/>
                    </a:ext>
                  </a:extLst>
                </p:cNvPr>
                <p:cNvSpPr>
                  <a:spLocks noChangeArrowheads="1"/>
                </p:cNvSpPr>
                <p:nvPr/>
              </p:nvSpPr>
              <p:spPr bwMode="auto">
                <a:xfrm>
                  <a:off x="3675154" y="5832839"/>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1" name="Rectangle 127">
                  <a:extLst>
                    <a:ext uri="{FF2B5EF4-FFF2-40B4-BE49-F238E27FC236}">
                      <a16:creationId xmlns:a16="http://schemas.microsoft.com/office/drawing/2014/main" id="{93ADA380-4126-48E9-BC03-A94CFB47F23B}"/>
                    </a:ext>
                  </a:extLst>
                </p:cNvPr>
                <p:cNvSpPr>
                  <a:spLocks noChangeArrowheads="1"/>
                </p:cNvSpPr>
                <p:nvPr/>
              </p:nvSpPr>
              <p:spPr bwMode="auto">
                <a:xfrm>
                  <a:off x="3751789" y="5832839"/>
                  <a:ext cx="37938"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2" name="Rectangle 128">
                  <a:extLst>
                    <a:ext uri="{FF2B5EF4-FFF2-40B4-BE49-F238E27FC236}">
                      <a16:creationId xmlns:a16="http://schemas.microsoft.com/office/drawing/2014/main" id="{F0AC7F31-7965-45A4-B505-262E3D251EBB}"/>
                    </a:ext>
                  </a:extLst>
                </p:cNvPr>
                <p:cNvSpPr>
                  <a:spLocks noChangeArrowheads="1"/>
                </p:cNvSpPr>
                <p:nvPr/>
              </p:nvSpPr>
              <p:spPr bwMode="auto">
                <a:xfrm>
                  <a:off x="3521126"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3" name="Rectangle 129">
                  <a:extLst>
                    <a:ext uri="{FF2B5EF4-FFF2-40B4-BE49-F238E27FC236}">
                      <a16:creationId xmlns:a16="http://schemas.microsoft.com/office/drawing/2014/main" id="{D901E36A-4E7B-47E7-9E0D-C18B5639419B}"/>
                    </a:ext>
                  </a:extLst>
                </p:cNvPr>
                <p:cNvSpPr>
                  <a:spLocks noChangeArrowheads="1"/>
                </p:cNvSpPr>
                <p:nvPr/>
              </p:nvSpPr>
              <p:spPr bwMode="auto">
                <a:xfrm>
                  <a:off x="3597761"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4" name="Rectangle 130">
                  <a:extLst>
                    <a:ext uri="{FF2B5EF4-FFF2-40B4-BE49-F238E27FC236}">
                      <a16:creationId xmlns:a16="http://schemas.microsoft.com/office/drawing/2014/main" id="{6E29499C-045B-40CB-9857-14A0DD86692B}"/>
                    </a:ext>
                  </a:extLst>
                </p:cNvPr>
                <p:cNvSpPr>
                  <a:spLocks noChangeArrowheads="1"/>
                </p:cNvSpPr>
                <p:nvPr/>
              </p:nvSpPr>
              <p:spPr bwMode="auto">
                <a:xfrm>
                  <a:off x="3675154" y="5957015"/>
                  <a:ext cx="37179" cy="8561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5" name="Rectangle 131">
                  <a:extLst>
                    <a:ext uri="{FF2B5EF4-FFF2-40B4-BE49-F238E27FC236}">
                      <a16:creationId xmlns:a16="http://schemas.microsoft.com/office/drawing/2014/main" id="{B5D61231-87F9-4EEC-85AE-D8E5DF1E36E2}"/>
                    </a:ext>
                  </a:extLst>
                </p:cNvPr>
                <p:cNvSpPr>
                  <a:spLocks noChangeArrowheads="1"/>
                </p:cNvSpPr>
                <p:nvPr/>
              </p:nvSpPr>
              <p:spPr bwMode="auto">
                <a:xfrm>
                  <a:off x="3751789" y="5957015"/>
                  <a:ext cx="37938" cy="8561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6" name="Rectangle 132">
                  <a:extLst>
                    <a:ext uri="{FF2B5EF4-FFF2-40B4-BE49-F238E27FC236}">
                      <a16:creationId xmlns:a16="http://schemas.microsoft.com/office/drawing/2014/main" id="{3A6435F8-592F-4751-8B53-823D57EC4FE1}"/>
                    </a:ext>
                  </a:extLst>
                </p:cNvPr>
                <p:cNvSpPr>
                  <a:spLocks noChangeArrowheads="1"/>
                </p:cNvSpPr>
                <p:nvPr/>
              </p:nvSpPr>
              <p:spPr bwMode="auto">
                <a:xfrm>
                  <a:off x="3521126"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7" name="Rectangle 133">
                  <a:extLst>
                    <a:ext uri="{FF2B5EF4-FFF2-40B4-BE49-F238E27FC236}">
                      <a16:creationId xmlns:a16="http://schemas.microsoft.com/office/drawing/2014/main" id="{454A9313-B679-46B6-B946-954672DB1D49}"/>
                    </a:ext>
                  </a:extLst>
                </p:cNvPr>
                <p:cNvSpPr>
                  <a:spLocks noChangeArrowheads="1"/>
                </p:cNvSpPr>
                <p:nvPr/>
              </p:nvSpPr>
              <p:spPr bwMode="auto">
                <a:xfrm>
                  <a:off x="3597761" y="6081192"/>
                  <a:ext cx="37938"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8" name="Rectangle 134">
                  <a:extLst>
                    <a:ext uri="{FF2B5EF4-FFF2-40B4-BE49-F238E27FC236}">
                      <a16:creationId xmlns:a16="http://schemas.microsoft.com/office/drawing/2014/main" id="{D35AB7F6-73AC-45A8-856D-23FA727B0750}"/>
                    </a:ext>
                  </a:extLst>
                </p:cNvPr>
                <p:cNvSpPr>
                  <a:spLocks noChangeArrowheads="1"/>
                </p:cNvSpPr>
                <p:nvPr/>
              </p:nvSpPr>
              <p:spPr bwMode="auto">
                <a:xfrm>
                  <a:off x="3675154" y="6081192"/>
                  <a:ext cx="37179" cy="840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69" name="Rectangle 135">
                  <a:extLst>
                    <a:ext uri="{FF2B5EF4-FFF2-40B4-BE49-F238E27FC236}">
                      <a16:creationId xmlns:a16="http://schemas.microsoft.com/office/drawing/2014/main" id="{DB8D77D5-1A77-463B-A3F8-BCCEBDCABF05}"/>
                    </a:ext>
                  </a:extLst>
                </p:cNvPr>
                <p:cNvSpPr>
                  <a:spLocks noChangeArrowheads="1"/>
                </p:cNvSpPr>
                <p:nvPr/>
              </p:nvSpPr>
              <p:spPr bwMode="auto">
                <a:xfrm>
                  <a:off x="3751789" y="6081192"/>
                  <a:ext cx="37938" cy="840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0" name="Rectangle 136">
                  <a:extLst>
                    <a:ext uri="{FF2B5EF4-FFF2-40B4-BE49-F238E27FC236}">
                      <a16:creationId xmlns:a16="http://schemas.microsoft.com/office/drawing/2014/main" id="{7828C3E5-1F61-4CA2-925C-F078DF058E05}"/>
                    </a:ext>
                  </a:extLst>
                </p:cNvPr>
                <p:cNvSpPr>
                  <a:spLocks noChangeArrowheads="1"/>
                </p:cNvSpPr>
                <p:nvPr/>
              </p:nvSpPr>
              <p:spPr bwMode="auto">
                <a:xfrm>
                  <a:off x="3521126"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1" name="Rectangle 137">
                  <a:extLst>
                    <a:ext uri="{FF2B5EF4-FFF2-40B4-BE49-F238E27FC236}">
                      <a16:creationId xmlns:a16="http://schemas.microsoft.com/office/drawing/2014/main" id="{F3047984-37EB-45CA-9DFE-F1E016E290BE}"/>
                    </a:ext>
                  </a:extLst>
                </p:cNvPr>
                <p:cNvSpPr>
                  <a:spLocks noChangeArrowheads="1"/>
                </p:cNvSpPr>
                <p:nvPr/>
              </p:nvSpPr>
              <p:spPr bwMode="auto">
                <a:xfrm>
                  <a:off x="3597761" y="6203054"/>
                  <a:ext cx="37938"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2" name="Rectangle 138">
                  <a:extLst>
                    <a:ext uri="{FF2B5EF4-FFF2-40B4-BE49-F238E27FC236}">
                      <a16:creationId xmlns:a16="http://schemas.microsoft.com/office/drawing/2014/main" id="{7B2A9844-E8A9-4D9D-B387-4582FFDB9E03}"/>
                    </a:ext>
                  </a:extLst>
                </p:cNvPr>
                <p:cNvSpPr>
                  <a:spLocks noChangeArrowheads="1"/>
                </p:cNvSpPr>
                <p:nvPr/>
              </p:nvSpPr>
              <p:spPr bwMode="auto">
                <a:xfrm>
                  <a:off x="3675154" y="6203054"/>
                  <a:ext cx="37179"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3" name="Rectangle 139">
                  <a:extLst>
                    <a:ext uri="{FF2B5EF4-FFF2-40B4-BE49-F238E27FC236}">
                      <a16:creationId xmlns:a16="http://schemas.microsoft.com/office/drawing/2014/main" id="{63F89892-0479-4AF9-989C-62EC48F09EF4}"/>
                    </a:ext>
                  </a:extLst>
                </p:cNvPr>
                <p:cNvSpPr>
                  <a:spLocks noChangeArrowheads="1"/>
                </p:cNvSpPr>
                <p:nvPr/>
              </p:nvSpPr>
              <p:spPr bwMode="auto">
                <a:xfrm>
                  <a:off x="3751789" y="6203054"/>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4" name="Rectangle 140">
                  <a:extLst>
                    <a:ext uri="{FF2B5EF4-FFF2-40B4-BE49-F238E27FC236}">
                      <a16:creationId xmlns:a16="http://schemas.microsoft.com/office/drawing/2014/main" id="{7D50F8E8-6CDA-4B4B-9F19-E1945F955680}"/>
                    </a:ext>
                  </a:extLst>
                </p:cNvPr>
                <p:cNvSpPr>
                  <a:spLocks noChangeArrowheads="1"/>
                </p:cNvSpPr>
                <p:nvPr/>
              </p:nvSpPr>
              <p:spPr bwMode="auto">
                <a:xfrm>
                  <a:off x="3521126"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5" name="Rectangle 141">
                  <a:extLst>
                    <a:ext uri="{FF2B5EF4-FFF2-40B4-BE49-F238E27FC236}">
                      <a16:creationId xmlns:a16="http://schemas.microsoft.com/office/drawing/2014/main" id="{FFA565F5-5E6D-41DC-A38B-646082F9D8F9}"/>
                    </a:ext>
                  </a:extLst>
                </p:cNvPr>
                <p:cNvSpPr>
                  <a:spLocks noChangeArrowheads="1"/>
                </p:cNvSpPr>
                <p:nvPr/>
              </p:nvSpPr>
              <p:spPr bwMode="auto">
                <a:xfrm>
                  <a:off x="3597761"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6" name="Rectangle 142">
                  <a:extLst>
                    <a:ext uri="{FF2B5EF4-FFF2-40B4-BE49-F238E27FC236}">
                      <a16:creationId xmlns:a16="http://schemas.microsoft.com/office/drawing/2014/main" id="{31A5A911-0BB2-49A9-A2C9-E7FA3CAB55FF}"/>
                    </a:ext>
                  </a:extLst>
                </p:cNvPr>
                <p:cNvSpPr>
                  <a:spLocks noChangeArrowheads="1"/>
                </p:cNvSpPr>
                <p:nvPr/>
              </p:nvSpPr>
              <p:spPr bwMode="auto">
                <a:xfrm>
                  <a:off x="3675154" y="6327231"/>
                  <a:ext cx="37179" cy="8638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7" name="Rectangle 143">
                  <a:extLst>
                    <a:ext uri="{FF2B5EF4-FFF2-40B4-BE49-F238E27FC236}">
                      <a16:creationId xmlns:a16="http://schemas.microsoft.com/office/drawing/2014/main" id="{AED3CE8E-7A1B-48E2-8E7B-D3FC2A02DA7F}"/>
                    </a:ext>
                  </a:extLst>
                </p:cNvPr>
                <p:cNvSpPr>
                  <a:spLocks noChangeArrowheads="1"/>
                </p:cNvSpPr>
                <p:nvPr/>
              </p:nvSpPr>
              <p:spPr bwMode="auto">
                <a:xfrm>
                  <a:off x="3751789" y="6327231"/>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8" name="Rectangle 144">
                  <a:extLst>
                    <a:ext uri="{FF2B5EF4-FFF2-40B4-BE49-F238E27FC236}">
                      <a16:creationId xmlns:a16="http://schemas.microsoft.com/office/drawing/2014/main" id="{576CCD3B-98C5-4258-84DC-FA573F2B3CF7}"/>
                    </a:ext>
                  </a:extLst>
                </p:cNvPr>
                <p:cNvSpPr>
                  <a:spLocks noChangeArrowheads="1"/>
                </p:cNvSpPr>
                <p:nvPr/>
              </p:nvSpPr>
              <p:spPr bwMode="auto">
                <a:xfrm>
                  <a:off x="3521126"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79" name="Rectangle 145">
                  <a:extLst>
                    <a:ext uri="{FF2B5EF4-FFF2-40B4-BE49-F238E27FC236}">
                      <a16:creationId xmlns:a16="http://schemas.microsoft.com/office/drawing/2014/main" id="{1E37A14C-27E1-45D4-A340-E44C26CD6D97}"/>
                    </a:ext>
                  </a:extLst>
                </p:cNvPr>
                <p:cNvSpPr>
                  <a:spLocks noChangeArrowheads="1"/>
                </p:cNvSpPr>
                <p:nvPr/>
              </p:nvSpPr>
              <p:spPr bwMode="auto">
                <a:xfrm>
                  <a:off x="3597761" y="6451407"/>
                  <a:ext cx="37938" cy="8638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0" name="Rectangle 146">
                  <a:extLst>
                    <a:ext uri="{FF2B5EF4-FFF2-40B4-BE49-F238E27FC236}">
                      <a16:creationId xmlns:a16="http://schemas.microsoft.com/office/drawing/2014/main" id="{99A19642-4FC0-472E-9ADA-AA683F22B124}"/>
                    </a:ext>
                  </a:extLst>
                </p:cNvPr>
                <p:cNvSpPr>
                  <a:spLocks noChangeArrowheads="1"/>
                </p:cNvSpPr>
                <p:nvPr/>
              </p:nvSpPr>
              <p:spPr bwMode="auto">
                <a:xfrm>
                  <a:off x="3675154" y="6451407"/>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1" name="Rectangle 147">
                  <a:extLst>
                    <a:ext uri="{FF2B5EF4-FFF2-40B4-BE49-F238E27FC236}">
                      <a16:creationId xmlns:a16="http://schemas.microsoft.com/office/drawing/2014/main" id="{12FB923A-03B4-43FC-BB37-FF905E6FC60D}"/>
                    </a:ext>
                  </a:extLst>
                </p:cNvPr>
                <p:cNvSpPr>
                  <a:spLocks noChangeArrowheads="1"/>
                </p:cNvSpPr>
                <p:nvPr/>
              </p:nvSpPr>
              <p:spPr bwMode="auto">
                <a:xfrm>
                  <a:off x="3751789" y="6451407"/>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2" name="Rectangle 148">
                  <a:extLst>
                    <a:ext uri="{FF2B5EF4-FFF2-40B4-BE49-F238E27FC236}">
                      <a16:creationId xmlns:a16="http://schemas.microsoft.com/office/drawing/2014/main" id="{9C883183-B095-4DDA-AD25-DAD98E92B986}"/>
                    </a:ext>
                  </a:extLst>
                </p:cNvPr>
                <p:cNvSpPr>
                  <a:spLocks noChangeArrowheads="1"/>
                </p:cNvSpPr>
                <p:nvPr/>
              </p:nvSpPr>
              <p:spPr bwMode="auto">
                <a:xfrm>
                  <a:off x="3521126"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3" name="Rectangle 149">
                  <a:extLst>
                    <a:ext uri="{FF2B5EF4-FFF2-40B4-BE49-F238E27FC236}">
                      <a16:creationId xmlns:a16="http://schemas.microsoft.com/office/drawing/2014/main" id="{58975EA0-D7EB-4CB1-882D-2BCFEBDDF472}"/>
                    </a:ext>
                  </a:extLst>
                </p:cNvPr>
                <p:cNvSpPr>
                  <a:spLocks noChangeArrowheads="1"/>
                </p:cNvSpPr>
                <p:nvPr/>
              </p:nvSpPr>
              <p:spPr bwMode="auto">
                <a:xfrm>
                  <a:off x="3597761"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4" name="Rectangle 150">
                  <a:extLst>
                    <a:ext uri="{FF2B5EF4-FFF2-40B4-BE49-F238E27FC236}">
                      <a16:creationId xmlns:a16="http://schemas.microsoft.com/office/drawing/2014/main" id="{151011F4-492F-424B-A4EC-DCC955D2098E}"/>
                    </a:ext>
                  </a:extLst>
                </p:cNvPr>
                <p:cNvSpPr>
                  <a:spLocks noChangeArrowheads="1"/>
                </p:cNvSpPr>
                <p:nvPr/>
              </p:nvSpPr>
              <p:spPr bwMode="auto">
                <a:xfrm>
                  <a:off x="3675154" y="6575584"/>
                  <a:ext cx="37179"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5" name="Rectangle 151">
                  <a:extLst>
                    <a:ext uri="{FF2B5EF4-FFF2-40B4-BE49-F238E27FC236}">
                      <a16:creationId xmlns:a16="http://schemas.microsoft.com/office/drawing/2014/main" id="{9AAA1F95-44C7-4F3C-A23D-FE48C8A99A51}"/>
                    </a:ext>
                  </a:extLst>
                </p:cNvPr>
                <p:cNvSpPr>
                  <a:spLocks noChangeArrowheads="1"/>
                </p:cNvSpPr>
                <p:nvPr/>
              </p:nvSpPr>
              <p:spPr bwMode="auto">
                <a:xfrm>
                  <a:off x="3751789" y="6575584"/>
                  <a:ext cx="37938" cy="8638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6" name="Rectangle 152">
                  <a:extLst>
                    <a:ext uri="{FF2B5EF4-FFF2-40B4-BE49-F238E27FC236}">
                      <a16:creationId xmlns:a16="http://schemas.microsoft.com/office/drawing/2014/main" id="{16073BD5-A83E-4370-9929-7FAF51F16A73}"/>
                    </a:ext>
                  </a:extLst>
                </p:cNvPr>
                <p:cNvSpPr>
                  <a:spLocks noChangeArrowheads="1"/>
                </p:cNvSpPr>
                <p:nvPr/>
              </p:nvSpPr>
              <p:spPr bwMode="auto">
                <a:xfrm>
                  <a:off x="3521126"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7" name="Rectangle 153">
                  <a:extLst>
                    <a:ext uri="{FF2B5EF4-FFF2-40B4-BE49-F238E27FC236}">
                      <a16:creationId xmlns:a16="http://schemas.microsoft.com/office/drawing/2014/main" id="{4A3D4154-56F0-4F52-A466-CFDA650281BD}"/>
                    </a:ext>
                  </a:extLst>
                </p:cNvPr>
                <p:cNvSpPr>
                  <a:spLocks noChangeArrowheads="1"/>
                </p:cNvSpPr>
                <p:nvPr/>
              </p:nvSpPr>
              <p:spPr bwMode="auto">
                <a:xfrm>
                  <a:off x="3597761"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8" name="Rectangle 154">
                  <a:extLst>
                    <a:ext uri="{FF2B5EF4-FFF2-40B4-BE49-F238E27FC236}">
                      <a16:creationId xmlns:a16="http://schemas.microsoft.com/office/drawing/2014/main" id="{F3F28BAE-82FC-498A-A5F7-54BDE50F1BF5}"/>
                    </a:ext>
                  </a:extLst>
                </p:cNvPr>
                <p:cNvSpPr>
                  <a:spLocks noChangeArrowheads="1"/>
                </p:cNvSpPr>
                <p:nvPr/>
              </p:nvSpPr>
              <p:spPr bwMode="auto">
                <a:xfrm>
                  <a:off x="3675154" y="6699761"/>
                  <a:ext cx="37179"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89" name="Rectangle 155">
                  <a:extLst>
                    <a:ext uri="{FF2B5EF4-FFF2-40B4-BE49-F238E27FC236}">
                      <a16:creationId xmlns:a16="http://schemas.microsoft.com/office/drawing/2014/main" id="{F6AE9B8A-4604-400E-8D19-CF1BFC9636E9}"/>
                    </a:ext>
                  </a:extLst>
                </p:cNvPr>
                <p:cNvSpPr>
                  <a:spLocks noChangeArrowheads="1"/>
                </p:cNvSpPr>
                <p:nvPr/>
              </p:nvSpPr>
              <p:spPr bwMode="auto">
                <a:xfrm>
                  <a:off x="3751789" y="6699761"/>
                  <a:ext cx="37938" cy="8407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0" name="Rectangle 156">
                  <a:extLst>
                    <a:ext uri="{FF2B5EF4-FFF2-40B4-BE49-F238E27FC236}">
                      <a16:creationId xmlns:a16="http://schemas.microsoft.com/office/drawing/2014/main" id="{897B23B8-D361-4F4D-AFA2-BB95C275D03F}"/>
                    </a:ext>
                  </a:extLst>
                </p:cNvPr>
                <p:cNvSpPr>
                  <a:spLocks noChangeArrowheads="1"/>
                </p:cNvSpPr>
                <p:nvPr/>
              </p:nvSpPr>
              <p:spPr bwMode="auto">
                <a:xfrm>
                  <a:off x="3521126"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1" name="Rectangle 157">
                  <a:extLst>
                    <a:ext uri="{FF2B5EF4-FFF2-40B4-BE49-F238E27FC236}">
                      <a16:creationId xmlns:a16="http://schemas.microsoft.com/office/drawing/2014/main" id="{5D7071B5-F802-4A06-A834-FCADF616DD7F}"/>
                    </a:ext>
                  </a:extLst>
                </p:cNvPr>
                <p:cNvSpPr>
                  <a:spLocks noChangeArrowheads="1"/>
                </p:cNvSpPr>
                <p:nvPr/>
              </p:nvSpPr>
              <p:spPr bwMode="auto">
                <a:xfrm>
                  <a:off x="3597761"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2" name="Rectangle 158">
                  <a:extLst>
                    <a:ext uri="{FF2B5EF4-FFF2-40B4-BE49-F238E27FC236}">
                      <a16:creationId xmlns:a16="http://schemas.microsoft.com/office/drawing/2014/main" id="{B2C497FC-29E3-4F4C-B8EC-0AD8D83A490C}"/>
                    </a:ext>
                  </a:extLst>
                </p:cNvPr>
                <p:cNvSpPr>
                  <a:spLocks noChangeArrowheads="1"/>
                </p:cNvSpPr>
                <p:nvPr/>
              </p:nvSpPr>
              <p:spPr bwMode="auto">
                <a:xfrm>
                  <a:off x="3675154" y="6822394"/>
                  <a:ext cx="37179"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93" name="Rectangle 159">
                  <a:extLst>
                    <a:ext uri="{FF2B5EF4-FFF2-40B4-BE49-F238E27FC236}">
                      <a16:creationId xmlns:a16="http://schemas.microsoft.com/office/drawing/2014/main" id="{40355ED6-E949-45FA-8AD8-0F053E199917}"/>
                    </a:ext>
                  </a:extLst>
                </p:cNvPr>
                <p:cNvSpPr>
                  <a:spLocks noChangeArrowheads="1"/>
                </p:cNvSpPr>
                <p:nvPr/>
              </p:nvSpPr>
              <p:spPr bwMode="auto">
                <a:xfrm>
                  <a:off x="3751789" y="6822394"/>
                  <a:ext cx="37938" cy="8561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sp>
            <p:nvSpPr>
              <p:cNvPr id="138" name="Rectangle 165">
                <a:extLst>
                  <a:ext uri="{FF2B5EF4-FFF2-40B4-BE49-F238E27FC236}">
                    <a16:creationId xmlns:a16="http://schemas.microsoft.com/office/drawing/2014/main" id="{EE4DEE14-A0BC-485D-955A-AC4003BFCCB8}"/>
                  </a:ext>
                </a:extLst>
              </p:cNvPr>
              <p:cNvSpPr>
                <a:spLocks noChangeArrowheads="1"/>
              </p:cNvSpPr>
              <p:nvPr/>
            </p:nvSpPr>
            <p:spPr bwMode="auto">
              <a:xfrm>
                <a:off x="5405877" y="6269474"/>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39" name="Rectangle 166">
                <a:extLst>
                  <a:ext uri="{FF2B5EF4-FFF2-40B4-BE49-F238E27FC236}">
                    <a16:creationId xmlns:a16="http://schemas.microsoft.com/office/drawing/2014/main" id="{A203BEF0-43EF-4DFB-A968-3829FB2C32A1}"/>
                  </a:ext>
                </a:extLst>
              </p:cNvPr>
              <p:cNvSpPr>
                <a:spLocks noChangeArrowheads="1"/>
              </p:cNvSpPr>
              <p:nvPr/>
            </p:nvSpPr>
            <p:spPr bwMode="auto">
              <a:xfrm>
                <a:off x="5405877" y="6375579"/>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0" name="Rectangle 167">
                <a:extLst>
                  <a:ext uri="{FF2B5EF4-FFF2-40B4-BE49-F238E27FC236}">
                    <a16:creationId xmlns:a16="http://schemas.microsoft.com/office/drawing/2014/main" id="{CF058EEE-C172-4F52-A3A8-CD8A968AD22B}"/>
                  </a:ext>
                </a:extLst>
              </p:cNvPr>
              <p:cNvSpPr>
                <a:spLocks noChangeArrowheads="1"/>
              </p:cNvSpPr>
              <p:nvPr/>
            </p:nvSpPr>
            <p:spPr bwMode="auto">
              <a:xfrm>
                <a:off x="5405877" y="6481683"/>
                <a:ext cx="277486" cy="5997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1" name="Rectangle 168">
                <a:extLst>
                  <a:ext uri="{FF2B5EF4-FFF2-40B4-BE49-F238E27FC236}">
                    <a16:creationId xmlns:a16="http://schemas.microsoft.com/office/drawing/2014/main" id="{FB1657DB-8C7A-48CE-B648-E5924F28CDF3}"/>
                  </a:ext>
                </a:extLst>
              </p:cNvPr>
              <p:cNvSpPr>
                <a:spLocks noChangeArrowheads="1"/>
              </p:cNvSpPr>
              <p:nvPr/>
            </p:nvSpPr>
            <p:spPr bwMode="auto">
              <a:xfrm>
                <a:off x="5405877" y="6587787"/>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2" name="Rectangle 169">
                <a:extLst>
                  <a:ext uri="{FF2B5EF4-FFF2-40B4-BE49-F238E27FC236}">
                    <a16:creationId xmlns:a16="http://schemas.microsoft.com/office/drawing/2014/main" id="{493BC7B6-8DFE-40C6-9A18-B7C6918E6B30}"/>
                  </a:ext>
                </a:extLst>
              </p:cNvPr>
              <p:cNvSpPr>
                <a:spLocks noChangeArrowheads="1"/>
              </p:cNvSpPr>
              <p:nvPr/>
            </p:nvSpPr>
            <p:spPr bwMode="auto">
              <a:xfrm>
                <a:off x="5405877" y="6693892"/>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3" name="Rectangle 170">
                <a:extLst>
                  <a:ext uri="{FF2B5EF4-FFF2-40B4-BE49-F238E27FC236}">
                    <a16:creationId xmlns:a16="http://schemas.microsoft.com/office/drawing/2014/main" id="{79FD5EC4-AB2E-4B59-88C1-AA6D33A96DF3}"/>
                  </a:ext>
                </a:extLst>
              </p:cNvPr>
              <p:cNvSpPr>
                <a:spLocks noChangeArrowheads="1"/>
              </p:cNvSpPr>
              <p:nvPr/>
            </p:nvSpPr>
            <p:spPr bwMode="auto">
              <a:xfrm>
                <a:off x="5405877" y="6799995"/>
                <a:ext cx="277486" cy="586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4" name="Rectangle 171">
                <a:extLst>
                  <a:ext uri="{FF2B5EF4-FFF2-40B4-BE49-F238E27FC236}">
                    <a16:creationId xmlns:a16="http://schemas.microsoft.com/office/drawing/2014/main" id="{7692181F-CF95-47E3-B04A-F0B5E7E83A41}"/>
                  </a:ext>
                </a:extLst>
              </p:cNvPr>
              <p:cNvSpPr>
                <a:spLocks noChangeArrowheads="1"/>
              </p:cNvSpPr>
              <p:nvPr/>
            </p:nvSpPr>
            <p:spPr bwMode="auto">
              <a:xfrm>
                <a:off x="5405877" y="6904123"/>
                <a:ext cx="277486" cy="6063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nvGrpSpPr>
              <p:cNvPr id="145" name="Group 144">
                <a:extLst>
                  <a:ext uri="{FF2B5EF4-FFF2-40B4-BE49-F238E27FC236}">
                    <a16:creationId xmlns:a16="http://schemas.microsoft.com/office/drawing/2014/main" id="{A9B4ABF6-339F-4A11-8CDF-C2C27CAB0F04}"/>
                  </a:ext>
                </a:extLst>
              </p:cNvPr>
              <p:cNvGrpSpPr/>
              <p:nvPr/>
            </p:nvGrpSpPr>
            <p:grpSpPr>
              <a:xfrm>
                <a:off x="4205162" y="5629668"/>
                <a:ext cx="323846" cy="1364857"/>
                <a:chOff x="8652616" y="4728361"/>
                <a:chExt cx="534926" cy="2254461"/>
              </a:xfrm>
            </p:grpSpPr>
            <p:sp>
              <p:nvSpPr>
                <p:cNvPr id="146" name="Line 172">
                  <a:extLst>
                    <a:ext uri="{FF2B5EF4-FFF2-40B4-BE49-F238E27FC236}">
                      <a16:creationId xmlns:a16="http://schemas.microsoft.com/office/drawing/2014/main" id="{6B6F1135-600F-47D2-87ED-D6BED4D73F6A}"/>
                    </a:ext>
                  </a:extLst>
                </p:cNvPr>
                <p:cNvSpPr>
                  <a:spLocks noChangeShapeType="1"/>
                </p:cNvSpPr>
                <p:nvPr/>
              </p:nvSpPr>
              <p:spPr bwMode="auto">
                <a:xfrm>
                  <a:off x="8997852" y="4728361"/>
                  <a:ext cx="0" cy="514446"/>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7" name="Line 173">
                  <a:extLst>
                    <a:ext uri="{FF2B5EF4-FFF2-40B4-BE49-F238E27FC236}">
                      <a16:creationId xmlns:a16="http://schemas.microsoft.com/office/drawing/2014/main" id="{ECBB264C-0A22-425C-9D74-992A2D4369B4}"/>
                    </a:ext>
                  </a:extLst>
                </p:cNvPr>
                <p:cNvSpPr>
                  <a:spLocks noChangeShapeType="1"/>
                </p:cNvSpPr>
                <p:nvPr/>
              </p:nvSpPr>
              <p:spPr bwMode="auto">
                <a:xfrm>
                  <a:off x="8842306" y="4728361"/>
                  <a:ext cx="0" cy="514446"/>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8" name="Rectangle 174">
                  <a:extLst>
                    <a:ext uri="{FF2B5EF4-FFF2-40B4-BE49-F238E27FC236}">
                      <a16:creationId xmlns:a16="http://schemas.microsoft.com/office/drawing/2014/main" id="{A27C88CB-1F40-44AA-82A3-D9D06B1F24DC}"/>
                    </a:ext>
                  </a:extLst>
                </p:cNvPr>
                <p:cNvSpPr>
                  <a:spLocks noChangeArrowheads="1"/>
                </p:cNvSpPr>
                <p:nvPr/>
              </p:nvSpPr>
              <p:spPr bwMode="auto">
                <a:xfrm>
                  <a:off x="8652616" y="4990598"/>
                  <a:ext cx="534926" cy="1992224"/>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149" name="Rectangle 175">
                  <a:extLst>
                    <a:ext uri="{FF2B5EF4-FFF2-40B4-BE49-F238E27FC236}">
                      <a16:creationId xmlns:a16="http://schemas.microsoft.com/office/drawing/2014/main" id="{532B3650-E98B-4548-855D-C65E562D3B51}"/>
                    </a:ext>
                  </a:extLst>
                </p:cNvPr>
                <p:cNvSpPr>
                  <a:spLocks noChangeArrowheads="1"/>
                </p:cNvSpPr>
                <p:nvPr/>
              </p:nvSpPr>
              <p:spPr bwMode="auto">
                <a:xfrm>
                  <a:off x="8652616" y="4990598"/>
                  <a:ext cx="131266" cy="199222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grpSp>
        </p:grpSp>
        <p:sp>
          <p:nvSpPr>
            <p:cNvPr id="23" name="Rectangle 237">
              <a:extLst>
                <a:ext uri="{FF2B5EF4-FFF2-40B4-BE49-F238E27FC236}">
                  <a16:creationId xmlns:a16="http://schemas.microsoft.com/office/drawing/2014/main" id="{87C1DD59-BD7A-4D79-BAA1-EEB0E6546394}"/>
                </a:ext>
              </a:extLst>
            </p:cNvPr>
            <p:cNvSpPr>
              <a:spLocks noChangeArrowheads="1"/>
            </p:cNvSpPr>
            <p:nvPr/>
          </p:nvSpPr>
          <p:spPr bwMode="auto">
            <a:xfrm>
              <a:off x="0" y="6884987"/>
              <a:ext cx="12436475" cy="109538"/>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pPr defTabSz="913300">
                <a:defRPr/>
              </a:pPr>
              <a:endParaRPr lang="en-IN" sz="1729">
                <a:solidFill>
                  <a:srgbClr val="505050"/>
                </a:solidFill>
                <a:latin typeface="Segoe UI"/>
              </a:endParaRPr>
            </a:p>
          </p:txBody>
        </p:sp>
        <p:sp>
          <p:nvSpPr>
            <p:cNvPr id="24" name="Rectangle 23">
              <a:extLst>
                <a:ext uri="{FF2B5EF4-FFF2-40B4-BE49-F238E27FC236}">
                  <a16:creationId xmlns:a16="http://schemas.microsoft.com/office/drawing/2014/main" id="{64753ED8-DB68-4DD2-8F88-DA12B5A401D6}"/>
                </a:ext>
              </a:extLst>
            </p:cNvPr>
            <p:cNvSpPr/>
            <p:nvPr/>
          </p:nvSpPr>
          <p:spPr bwMode="auto">
            <a:xfrm>
              <a:off x="11530326" y="50642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F9EB38F-C0FF-4AB6-8BD1-DAF491F0AA8C}"/>
                </a:ext>
              </a:extLst>
            </p:cNvPr>
            <p:cNvSpPr/>
            <p:nvPr/>
          </p:nvSpPr>
          <p:spPr bwMode="auto">
            <a:xfrm>
              <a:off x="11530326" y="52071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D676C79-E0B6-481F-B74A-AE0DFA276465}"/>
                </a:ext>
              </a:extLst>
            </p:cNvPr>
            <p:cNvSpPr/>
            <p:nvPr/>
          </p:nvSpPr>
          <p:spPr bwMode="auto">
            <a:xfrm>
              <a:off x="11530326" y="535004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4639A84-7EF8-4E6F-AF4B-07CFEE9A0484}"/>
                </a:ext>
              </a:extLst>
            </p:cNvPr>
            <p:cNvSpPr/>
            <p:nvPr/>
          </p:nvSpPr>
          <p:spPr bwMode="auto">
            <a:xfrm>
              <a:off x="11530326" y="549291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837B6B8-7AC5-44D1-9654-F605B1D3FEC3}"/>
                </a:ext>
              </a:extLst>
            </p:cNvPr>
            <p:cNvSpPr/>
            <p:nvPr/>
          </p:nvSpPr>
          <p:spPr bwMode="auto">
            <a:xfrm>
              <a:off x="11530326" y="5635792"/>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508D9494-3DAE-4422-833A-8D8FEB86DCC5}"/>
                </a:ext>
              </a:extLst>
            </p:cNvPr>
            <p:cNvSpPr/>
            <p:nvPr/>
          </p:nvSpPr>
          <p:spPr bwMode="auto">
            <a:xfrm>
              <a:off x="11530326" y="5778667"/>
              <a:ext cx="822490" cy="1016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037" fontAlgn="base">
                <a:lnSpc>
                  <a:spcPct val="90000"/>
                </a:lnSpc>
                <a:spcBef>
                  <a:spcPct val="0"/>
                </a:spcBef>
                <a:spcAft>
                  <a:spcPct val="0"/>
                </a:spcAft>
                <a:defRPr/>
              </a:pPr>
              <a:endParaRPr lang="en-IN" sz="235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13284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image" Target="../media/image1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11.emf"/><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image" Target="../media/image1.emf"/><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theme" Target="../theme/theme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theme" Target="../theme/theme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image" Target="../media/image11.emf"/><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image" Target="../media/image10.png"/><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theme" Target="../theme/theme6.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image" Target="../media/image10.png"/><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theme" Target="../theme/theme7.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image" Target="../media/image1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theme" Target="../theme/theme8.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image" Target="../media/image11.emf"/><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image" Target="../media/image10.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theme" Target="../theme/theme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82986924"/>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 id="2147484759" r:id="rId2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39719443"/>
      </p:ext>
    </p:extLst>
  </p:cSld>
  <p:clrMap bg1="lt1" tx1="dk1" bg2="lt2" tx2="dk2" accent1="accent1" accent2="accent2" accent3="accent3" accent4="accent4" accent5="accent5" accent6="accent6" hlink="hlink" folHlink="folHlink"/>
  <p:sldLayoutIdLst>
    <p:sldLayoutId id="2147484761" r:id="rId1"/>
    <p:sldLayoutId id="2147484762" r:id="rId2"/>
    <p:sldLayoutId id="2147484763" r:id="rId3"/>
    <p:sldLayoutId id="2147484764" r:id="rId4"/>
    <p:sldLayoutId id="2147484765" r:id="rId5"/>
    <p:sldLayoutId id="2147484766" r:id="rId6"/>
    <p:sldLayoutId id="2147484767" r:id="rId7"/>
    <p:sldLayoutId id="2147484768" r:id="rId8"/>
    <p:sldLayoutId id="2147484769" r:id="rId9"/>
    <p:sldLayoutId id="2147484770" r:id="rId10"/>
    <p:sldLayoutId id="2147484771" r:id="rId11"/>
    <p:sldLayoutId id="2147484772" r:id="rId12"/>
    <p:sldLayoutId id="2147484773" r:id="rId13"/>
    <p:sldLayoutId id="2147484774" r:id="rId14"/>
    <p:sldLayoutId id="2147484775" r:id="rId15"/>
    <p:sldLayoutId id="2147484776" r:id="rId16"/>
    <p:sldLayoutId id="2147484777" r:id="rId17"/>
    <p:sldLayoutId id="2147484778" r:id="rId18"/>
    <p:sldLayoutId id="2147484779" r:id="rId19"/>
    <p:sldLayoutId id="2147484780" r:id="rId20"/>
    <p:sldLayoutId id="2147484781" r:id="rId21"/>
    <p:sldLayoutId id="2147484782" r:id="rId22"/>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1"/>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1549490"/>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 id="2147484808" r:id="rId25"/>
    <p:sldLayoutId id="2147484809" r:id="rId26"/>
    <p:sldLayoutId id="2147484810" r:id="rId27"/>
  </p:sldLayoutIdLst>
  <p:transition>
    <p:fade/>
  </p:transition>
  <p:hf sldNum="0" hdr="0" ftr="0" dt="0"/>
  <p:txStyles>
    <p:titleStyle>
      <a:lvl1pPr algn="l" defTabSz="931558" rtl="0" eaLnBrk="1" latinLnBrk="0" hangingPunct="1">
        <a:lnSpc>
          <a:spcPct val="100000"/>
        </a:lnSpc>
        <a:spcBef>
          <a:spcPct val="0"/>
        </a:spcBef>
        <a:buNone/>
        <a:defRPr lang="en-US" sz="3596"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10" marR="0" indent="-228310"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6619" marR="0" indent="-228310"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8" kern="1200" spc="0" baseline="0">
          <a:gradFill>
            <a:gsLst>
              <a:gs pos="1250">
                <a:schemeClr val="tx1"/>
              </a:gs>
              <a:gs pos="100000">
                <a:schemeClr val="tx1"/>
              </a:gs>
            </a:gsLst>
            <a:lin ang="5400000" scaled="0"/>
          </a:gradFill>
          <a:latin typeface="+mn-lt"/>
          <a:ea typeface="+mn-ea"/>
          <a:cs typeface="+mn-cs"/>
        </a:defRPr>
      </a:lvl2pPr>
      <a:lvl3pPr marL="656390" marR="0" indent="-199770"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8" kern="1200" spc="0" baseline="0">
          <a:gradFill>
            <a:gsLst>
              <a:gs pos="1250">
                <a:schemeClr val="tx1"/>
              </a:gs>
              <a:gs pos="100000">
                <a:schemeClr val="tx1"/>
              </a:gs>
            </a:gsLst>
            <a:lin ang="5400000" scaled="0"/>
          </a:gradFill>
          <a:latin typeface="+mn-lt"/>
          <a:ea typeface="+mn-ea"/>
          <a:cs typeface="+mn-cs"/>
        </a:defRPr>
      </a:lvl3pPr>
      <a:lvl4pPr marL="841892" marR="0" indent="-180745"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8" kern="1200" spc="0" baseline="0">
          <a:gradFill>
            <a:gsLst>
              <a:gs pos="1250">
                <a:schemeClr val="tx1"/>
              </a:gs>
              <a:gs pos="100000">
                <a:schemeClr val="tx1"/>
              </a:gs>
            </a:gsLst>
            <a:lin ang="5400000" scaled="0"/>
          </a:gradFill>
          <a:latin typeface="+mn-lt"/>
          <a:ea typeface="+mn-ea"/>
          <a:cs typeface="+mn-cs"/>
        </a:defRPr>
      </a:lvl4pPr>
      <a:lvl5pPr marL="1022637" marR="0" indent="-168062"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8" kern="1200" spc="0" baseline="0">
          <a:gradFill>
            <a:gsLst>
              <a:gs pos="1250">
                <a:schemeClr val="tx1"/>
              </a:gs>
              <a:gs pos="100000">
                <a:schemeClr val="tx1"/>
              </a:gs>
            </a:gsLst>
            <a:lin ang="5400000" scaled="0"/>
          </a:gradFill>
          <a:latin typeface="+mn-lt"/>
          <a:ea typeface="+mn-ea"/>
          <a:cs typeface="+mn-cs"/>
        </a:defRPr>
      </a:lvl5pPr>
      <a:lvl6pPr marL="2561782"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39"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8" rtl="0" eaLnBrk="1" latinLnBrk="0" hangingPunct="1">
        <a:defRPr sz="1798" kern="1200">
          <a:solidFill>
            <a:schemeClr val="tx1"/>
          </a:solidFill>
          <a:latin typeface="+mn-lt"/>
          <a:ea typeface="+mn-ea"/>
          <a:cs typeface="+mn-cs"/>
        </a:defRPr>
      </a:lvl1pPr>
      <a:lvl2pPr marL="465779" algn="l" defTabSz="931558" rtl="0" eaLnBrk="1" latinLnBrk="0" hangingPunct="1">
        <a:defRPr sz="1798" kern="1200">
          <a:solidFill>
            <a:schemeClr val="tx1"/>
          </a:solidFill>
          <a:latin typeface="+mn-lt"/>
          <a:ea typeface="+mn-ea"/>
          <a:cs typeface="+mn-cs"/>
        </a:defRPr>
      </a:lvl2pPr>
      <a:lvl3pPr marL="931558" algn="l" defTabSz="931558" rtl="0" eaLnBrk="1" latinLnBrk="0" hangingPunct="1">
        <a:defRPr sz="1798" kern="1200">
          <a:solidFill>
            <a:schemeClr val="tx1"/>
          </a:solidFill>
          <a:latin typeface="+mn-lt"/>
          <a:ea typeface="+mn-ea"/>
          <a:cs typeface="+mn-cs"/>
        </a:defRPr>
      </a:lvl3pPr>
      <a:lvl4pPr marL="1397335" algn="l" defTabSz="931558" rtl="0" eaLnBrk="1" latinLnBrk="0" hangingPunct="1">
        <a:defRPr sz="1798" kern="1200">
          <a:solidFill>
            <a:schemeClr val="tx1"/>
          </a:solidFill>
          <a:latin typeface="+mn-lt"/>
          <a:ea typeface="+mn-ea"/>
          <a:cs typeface="+mn-cs"/>
        </a:defRPr>
      </a:lvl4pPr>
      <a:lvl5pPr marL="1863114" algn="l" defTabSz="931558" rtl="0" eaLnBrk="1" latinLnBrk="0" hangingPunct="1">
        <a:defRPr sz="1798" kern="1200">
          <a:solidFill>
            <a:schemeClr val="tx1"/>
          </a:solidFill>
          <a:latin typeface="+mn-lt"/>
          <a:ea typeface="+mn-ea"/>
          <a:cs typeface="+mn-cs"/>
        </a:defRPr>
      </a:lvl5pPr>
      <a:lvl6pPr marL="2328894" algn="l" defTabSz="931558" rtl="0" eaLnBrk="1" latinLnBrk="0" hangingPunct="1">
        <a:defRPr sz="1798" kern="1200">
          <a:solidFill>
            <a:schemeClr val="tx1"/>
          </a:solidFill>
          <a:latin typeface="+mn-lt"/>
          <a:ea typeface="+mn-ea"/>
          <a:cs typeface="+mn-cs"/>
        </a:defRPr>
      </a:lvl6pPr>
      <a:lvl7pPr marL="2794672" algn="l" defTabSz="931558" rtl="0" eaLnBrk="1" latinLnBrk="0" hangingPunct="1">
        <a:defRPr sz="1798" kern="1200">
          <a:solidFill>
            <a:schemeClr val="tx1"/>
          </a:solidFill>
          <a:latin typeface="+mn-lt"/>
          <a:ea typeface="+mn-ea"/>
          <a:cs typeface="+mn-cs"/>
        </a:defRPr>
      </a:lvl7pPr>
      <a:lvl8pPr marL="3260449" algn="l" defTabSz="931558" rtl="0" eaLnBrk="1" latinLnBrk="0" hangingPunct="1">
        <a:defRPr sz="1798" kern="1200">
          <a:solidFill>
            <a:schemeClr val="tx1"/>
          </a:solidFill>
          <a:latin typeface="+mn-lt"/>
          <a:ea typeface="+mn-ea"/>
          <a:cs typeface="+mn-cs"/>
        </a:defRPr>
      </a:lvl8pPr>
      <a:lvl9pPr marL="3726229" algn="l" defTabSz="931558"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9"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1"/>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8742187"/>
      </p:ext>
    </p:extLst>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 id="2147484824" r:id="rId13"/>
    <p:sldLayoutId id="2147484825" r:id="rId14"/>
    <p:sldLayoutId id="2147484826" r:id="rId15"/>
    <p:sldLayoutId id="2147484827" r:id="rId16"/>
    <p:sldLayoutId id="2147484828" r:id="rId17"/>
    <p:sldLayoutId id="2147484829" r:id="rId18"/>
    <p:sldLayoutId id="2147484830" r:id="rId19"/>
    <p:sldLayoutId id="2147484831" r:id="rId20"/>
    <p:sldLayoutId id="2147484832" r:id="rId21"/>
    <p:sldLayoutId id="2147484833" r:id="rId22"/>
    <p:sldLayoutId id="2147484834" r:id="rId23"/>
    <p:sldLayoutId id="2147484835" r:id="rId24"/>
    <p:sldLayoutId id="2147484836" r:id="rId25"/>
    <p:sldLayoutId id="2147484837" r:id="rId26"/>
    <p:sldLayoutId id="2147484838" r:id="rId27"/>
    <p:sldLayoutId id="2147484839" r:id="rId28"/>
  </p:sldLayoutIdLst>
  <p:transition>
    <p:fade/>
  </p:transition>
  <p:hf sldNum="0" hdr="0" ftr="0" dt="0"/>
  <p:txStyles>
    <p:titleStyle>
      <a:lvl1pPr algn="l" defTabSz="931558" rtl="0" eaLnBrk="1" latinLnBrk="0" hangingPunct="1">
        <a:lnSpc>
          <a:spcPct val="100000"/>
        </a:lnSpc>
        <a:spcBef>
          <a:spcPct val="0"/>
        </a:spcBef>
        <a:buNone/>
        <a:defRPr lang="en-US" sz="3596"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10" marR="0" indent="-228310"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6619" marR="0" indent="-228310"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8" kern="1200" spc="0" baseline="0">
          <a:gradFill>
            <a:gsLst>
              <a:gs pos="1250">
                <a:schemeClr val="tx1"/>
              </a:gs>
              <a:gs pos="100000">
                <a:schemeClr val="tx1"/>
              </a:gs>
            </a:gsLst>
            <a:lin ang="5400000" scaled="0"/>
          </a:gradFill>
          <a:latin typeface="+mn-lt"/>
          <a:ea typeface="+mn-ea"/>
          <a:cs typeface="+mn-cs"/>
        </a:defRPr>
      </a:lvl2pPr>
      <a:lvl3pPr marL="656390" marR="0" indent="-199770"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8" kern="1200" spc="0" baseline="0">
          <a:gradFill>
            <a:gsLst>
              <a:gs pos="1250">
                <a:schemeClr val="tx1"/>
              </a:gs>
              <a:gs pos="100000">
                <a:schemeClr val="tx1"/>
              </a:gs>
            </a:gsLst>
            <a:lin ang="5400000" scaled="0"/>
          </a:gradFill>
          <a:latin typeface="+mn-lt"/>
          <a:ea typeface="+mn-ea"/>
          <a:cs typeface="+mn-cs"/>
        </a:defRPr>
      </a:lvl3pPr>
      <a:lvl4pPr marL="841892" marR="0" indent="-180745"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8" kern="1200" spc="0" baseline="0">
          <a:gradFill>
            <a:gsLst>
              <a:gs pos="1250">
                <a:schemeClr val="tx1"/>
              </a:gs>
              <a:gs pos="100000">
                <a:schemeClr val="tx1"/>
              </a:gs>
            </a:gsLst>
            <a:lin ang="5400000" scaled="0"/>
          </a:gradFill>
          <a:latin typeface="+mn-lt"/>
          <a:ea typeface="+mn-ea"/>
          <a:cs typeface="+mn-cs"/>
        </a:defRPr>
      </a:lvl4pPr>
      <a:lvl5pPr marL="1022637" marR="0" indent="-168062" algn="l" defTabSz="93155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8" kern="1200" spc="0" baseline="0">
          <a:gradFill>
            <a:gsLst>
              <a:gs pos="1250">
                <a:schemeClr val="tx1"/>
              </a:gs>
              <a:gs pos="100000">
                <a:schemeClr val="tx1"/>
              </a:gs>
            </a:gsLst>
            <a:lin ang="5400000" scaled="0"/>
          </a:gradFill>
          <a:latin typeface="+mn-lt"/>
          <a:ea typeface="+mn-ea"/>
          <a:cs typeface="+mn-cs"/>
        </a:defRPr>
      </a:lvl5pPr>
      <a:lvl6pPr marL="2561782"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39"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8"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8" rtl="0" eaLnBrk="1" latinLnBrk="0" hangingPunct="1">
        <a:defRPr sz="1798" kern="1200">
          <a:solidFill>
            <a:schemeClr val="tx1"/>
          </a:solidFill>
          <a:latin typeface="+mn-lt"/>
          <a:ea typeface="+mn-ea"/>
          <a:cs typeface="+mn-cs"/>
        </a:defRPr>
      </a:lvl1pPr>
      <a:lvl2pPr marL="465779" algn="l" defTabSz="931558" rtl="0" eaLnBrk="1" latinLnBrk="0" hangingPunct="1">
        <a:defRPr sz="1798" kern="1200">
          <a:solidFill>
            <a:schemeClr val="tx1"/>
          </a:solidFill>
          <a:latin typeface="+mn-lt"/>
          <a:ea typeface="+mn-ea"/>
          <a:cs typeface="+mn-cs"/>
        </a:defRPr>
      </a:lvl2pPr>
      <a:lvl3pPr marL="931558" algn="l" defTabSz="931558" rtl="0" eaLnBrk="1" latinLnBrk="0" hangingPunct="1">
        <a:defRPr sz="1798" kern="1200">
          <a:solidFill>
            <a:schemeClr val="tx1"/>
          </a:solidFill>
          <a:latin typeface="+mn-lt"/>
          <a:ea typeface="+mn-ea"/>
          <a:cs typeface="+mn-cs"/>
        </a:defRPr>
      </a:lvl3pPr>
      <a:lvl4pPr marL="1397335" algn="l" defTabSz="931558" rtl="0" eaLnBrk="1" latinLnBrk="0" hangingPunct="1">
        <a:defRPr sz="1798" kern="1200">
          <a:solidFill>
            <a:schemeClr val="tx1"/>
          </a:solidFill>
          <a:latin typeface="+mn-lt"/>
          <a:ea typeface="+mn-ea"/>
          <a:cs typeface="+mn-cs"/>
        </a:defRPr>
      </a:lvl4pPr>
      <a:lvl5pPr marL="1863114" algn="l" defTabSz="931558" rtl="0" eaLnBrk="1" latinLnBrk="0" hangingPunct="1">
        <a:defRPr sz="1798" kern="1200">
          <a:solidFill>
            <a:schemeClr val="tx1"/>
          </a:solidFill>
          <a:latin typeface="+mn-lt"/>
          <a:ea typeface="+mn-ea"/>
          <a:cs typeface="+mn-cs"/>
        </a:defRPr>
      </a:lvl5pPr>
      <a:lvl6pPr marL="2328894" algn="l" defTabSz="931558" rtl="0" eaLnBrk="1" latinLnBrk="0" hangingPunct="1">
        <a:defRPr sz="1798" kern="1200">
          <a:solidFill>
            <a:schemeClr val="tx1"/>
          </a:solidFill>
          <a:latin typeface="+mn-lt"/>
          <a:ea typeface="+mn-ea"/>
          <a:cs typeface="+mn-cs"/>
        </a:defRPr>
      </a:lvl6pPr>
      <a:lvl7pPr marL="2794672" algn="l" defTabSz="931558" rtl="0" eaLnBrk="1" latinLnBrk="0" hangingPunct="1">
        <a:defRPr sz="1798" kern="1200">
          <a:solidFill>
            <a:schemeClr val="tx1"/>
          </a:solidFill>
          <a:latin typeface="+mn-lt"/>
          <a:ea typeface="+mn-ea"/>
          <a:cs typeface="+mn-cs"/>
        </a:defRPr>
      </a:lvl7pPr>
      <a:lvl8pPr marL="3260449" algn="l" defTabSz="931558" rtl="0" eaLnBrk="1" latinLnBrk="0" hangingPunct="1">
        <a:defRPr sz="1798" kern="1200">
          <a:solidFill>
            <a:schemeClr val="tx1"/>
          </a:solidFill>
          <a:latin typeface="+mn-lt"/>
          <a:ea typeface="+mn-ea"/>
          <a:cs typeface="+mn-cs"/>
        </a:defRPr>
      </a:lvl8pPr>
      <a:lvl9pPr marL="3726229" algn="l" defTabSz="931558"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867402923"/>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263852182"/>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 id="2147484903"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053888427"/>
      </p:ext>
    </p:extLst>
  </p:cSld>
  <p:clrMap bg1="lt1" tx1="dk1" bg2="lt2" tx2="dk2" accent1="accent1" accent2="accent2" accent3="accent3" accent4="accent4" accent5="accent5" accent6="accent6" hlink="hlink" folHlink="folHlink"/>
  <p:sldLayoutIdLst>
    <p:sldLayoutId id="2147484905" r:id="rId1"/>
    <p:sldLayoutId id="2147484906" r:id="rId2"/>
    <p:sldLayoutId id="2147484907" r:id="rId3"/>
    <p:sldLayoutId id="2147484908" r:id="rId4"/>
    <p:sldLayoutId id="2147484909" r:id="rId5"/>
    <p:sldLayoutId id="2147484910" r:id="rId6"/>
    <p:sldLayoutId id="2147484911" r:id="rId7"/>
    <p:sldLayoutId id="2147484912" r:id="rId8"/>
    <p:sldLayoutId id="2147484913" r:id="rId9"/>
    <p:sldLayoutId id="2147484914" r:id="rId10"/>
    <p:sldLayoutId id="2147484915" r:id="rId11"/>
    <p:sldLayoutId id="2147484916" r:id="rId12"/>
    <p:sldLayoutId id="2147484917" r:id="rId13"/>
    <p:sldLayoutId id="2147484918" r:id="rId14"/>
    <p:sldLayoutId id="2147484919" r:id="rId15"/>
    <p:sldLayoutId id="2147484920" r:id="rId16"/>
    <p:sldLayoutId id="2147484921" r:id="rId17"/>
    <p:sldLayoutId id="2147484922" r:id="rId18"/>
    <p:sldLayoutId id="2147484923" r:id="rId19"/>
    <p:sldLayoutId id="2147484924" r:id="rId20"/>
    <p:sldLayoutId id="2147484925" r:id="rId21"/>
    <p:sldLayoutId id="2147484926" r:id="rId22"/>
    <p:sldLayoutId id="2147484927" r:id="rId23"/>
    <p:sldLayoutId id="2147484928" r:id="rId24"/>
    <p:sldLayoutId id="2147484929" r:id="rId25"/>
    <p:sldLayoutId id="2147484930" r:id="rId26"/>
    <p:sldLayoutId id="2147484931" r:id="rId27"/>
    <p:sldLayoutId id="2147484932" r:id="rId28"/>
  </p:sldLayoutIdLst>
  <p:transition>
    <p:fade/>
  </p:transition>
  <p:hf sldNum="0" hdr="0" dt="0"/>
  <p:txStyles>
    <p:titleStyle>
      <a:lvl1pPr algn="l" defTabSz="914192" rtl="0" eaLnBrk="1" latinLnBrk="0" hangingPunct="1">
        <a:lnSpc>
          <a:spcPct val="90000"/>
        </a:lnSpc>
        <a:spcBef>
          <a:spcPct val="0"/>
        </a:spcBef>
        <a:buNone/>
        <a:defRPr lang="en-US" sz="3528"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7" name="Group 36"/>
          <p:cNvGrpSpPr/>
          <p:nvPr userDrawn="1"/>
        </p:nvGrpSpPr>
        <p:grpSpPr>
          <a:xfrm>
            <a:off x="12370902" y="-8231"/>
            <a:ext cx="936855" cy="5662633"/>
            <a:chOff x="12618967" y="-8396"/>
            <a:chExt cx="955641" cy="5775361"/>
          </a:xfrm>
        </p:grpSpPr>
        <p:grpSp>
          <p:nvGrpSpPr>
            <p:cNvPr id="33" name="Group 32"/>
            <p:cNvGrpSpPr/>
            <p:nvPr userDrawn="1"/>
          </p:nvGrpSpPr>
          <p:grpSpPr>
            <a:xfrm rot="5400000">
              <a:off x="11580864" y="1044098"/>
              <a:ext cx="2705442" cy="629236"/>
              <a:chOff x="1584344" y="4543426"/>
              <a:chExt cx="2705442" cy="629236"/>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6" name="Rectangle 5"/>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R:16 G:124 B:16</a:t>
                </a:r>
              </a:p>
            </p:txBody>
          </p:sp>
          <p:sp>
            <p:nvSpPr>
              <p:cNvPr id="15" name="Rectangle 14"/>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Green</a:t>
                </a:r>
              </a:p>
              <a:p>
                <a:pPr defTabSz="913927"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16" name="Rectangle 15"/>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17" name="Rectangle 16"/>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sp>
            <p:nvSpPr>
              <p:cNvPr id="18" name="Rectangle 17"/>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grpSp>
        <p:grpSp>
          <p:nvGrpSpPr>
            <p:cNvPr id="32" name="Group 31"/>
            <p:cNvGrpSpPr/>
            <p:nvPr userDrawn="1"/>
          </p:nvGrpSpPr>
          <p:grpSpPr>
            <a:xfrm rot="5400000">
              <a:off x="11412325" y="4270556"/>
              <a:ext cx="2703052" cy="289766"/>
              <a:chOff x="4476564" y="4543426"/>
              <a:chExt cx="2703052" cy="289766"/>
            </a:xfrm>
          </p:grpSpPr>
          <p:sp>
            <p:nvSpPr>
              <p:cNvPr id="26" name="Rectangle 25"/>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1674">
                          <a:srgbClr val="000000"/>
                        </a:gs>
                        <a:gs pos="46862">
                          <a:srgbClr val="505050">
                            <a:lumMod val="50000"/>
                          </a:srgbClr>
                        </a:gs>
                        <a:gs pos="7000">
                          <a:srgbClr val="505050">
                            <a:lumMod val="50000"/>
                          </a:srgbClr>
                        </a:gs>
                      </a:gsLst>
                      <a:lin ang="5400000" scaled="0"/>
                    </a:gradFill>
                    <a:ea typeface="Segoe UI" pitchFamily="34" charset="0"/>
                    <a:cs typeface="Segoe UI" pitchFamily="34" charset="0"/>
                  </a:rPr>
                  <a:t>Light Orange</a:t>
                </a:r>
              </a:p>
              <a:p>
                <a:pPr defTabSz="913927" fontAlgn="base">
                  <a:spcBef>
                    <a:spcPct val="0"/>
                  </a:spcBef>
                  <a:spcAft>
                    <a:spcPct val="0"/>
                  </a:spcAft>
                </a:pPr>
                <a:r>
                  <a:rPr lang="en-US" sz="490">
                    <a:gradFill>
                      <a:gsLst>
                        <a:gs pos="1674">
                          <a:srgbClr val="000000"/>
                        </a:gs>
                        <a:gs pos="46862">
                          <a:srgbClr val="505050">
                            <a:lumMod val="50000"/>
                          </a:srgbClr>
                        </a:gs>
                        <a:gs pos="7000">
                          <a:srgbClr val="505050">
                            <a:lumMod val="50000"/>
                          </a:srgbClr>
                        </a:gs>
                      </a:gsLst>
                      <a:lin ang="5400000" scaled="0"/>
                    </a:gradFill>
                    <a:ea typeface="Segoe UI" pitchFamily="34" charset="0"/>
                    <a:cs typeface="Segoe UI" pitchFamily="34" charset="0"/>
                  </a:rPr>
                  <a:t>R:255 G:140 B:0</a:t>
                </a:r>
              </a:p>
            </p:txBody>
          </p:sp>
          <p:sp>
            <p:nvSpPr>
              <p:cNvPr id="27" name="Rectangle 26"/>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28" name="Rectangle 27"/>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Green</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G:75 B:28</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5" name="TextBox 34"/>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639201926"/>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 id="2147484941" r:id="rId8"/>
    <p:sldLayoutId id="2147484942" r:id="rId9"/>
    <p:sldLayoutId id="2147484943" r:id="rId10"/>
    <p:sldLayoutId id="2147484944" r:id="rId11"/>
    <p:sldLayoutId id="2147484945" r:id="rId12"/>
    <p:sldLayoutId id="2147484946" r:id="rId13"/>
    <p:sldLayoutId id="2147484947" r:id="rId14"/>
    <p:sldLayoutId id="2147484948" r:id="rId15"/>
    <p:sldLayoutId id="2147484949" r:id="rId16"/>
    <p:sldLayoutId id="2147484950" r:id="rId17"/>
    <p:sldLayoutId id="2147484951" r:id="rId18"/>
    <p:sldLayoutId id="2147484952" r:id="rId19"/>
    <p:sldLayoutId id="2147484953" r:id="rId20"/>
    <p:sldLayoutId id="2147484954" r:id="rId21"/>
    <p:sldLayoutId id="2147484955" r:id="rId22"/>
    <p:sldLayoutId id="2147484956" r:id="rId23"/>
    <p:sldLayoutId id="2147484957" r:id="rId24"/>
    <p:sldLayoutId id="2147484958" r:id="rId25"/>
    <p:sldLayoutId id="2147484959" r:id="rId26"/>
    <p:sldLayoutId id="2147484960" r:id="rId27"/>
    <p:sldLayoutId id="2147484961" r:id="rId2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10.xml.rels><?xml version="1.0" encoding="UTF-8" standalone="yes"?>
<Relationships xmlns="http://schemas.openxmlformats.org/package/2006/relationships"><Relationship Id="rId3" Type="http://schemas.openxmlformats.org/officeDocument/2006/relationships/hyperlink" Target="https://puppet.com/resources/whitepaper/state-of-devops-report" TargetMode="External"/><Relationship Id="rId2" Type="http://schemas.openxmlformats.org/officeDocument/2006/relationships/notesSlide" Target="../notesSlides/notesSlide8.xml"/><Relationship Id="rId1" Type="http://schemas.openxmlformats.org/officeDocument/2006/relationships/slideLayout" Target="../slideLayouts/slideLayout185.xml"/><Relationship Id="rId5" Type="http://schemas.openxmlformats.org/officeDocument/2006/relationships/image" Target="../media/image50.png"/><Relationship Id="rId4" Type="http://schemas.openxmlformats.org/officeDocument/2006/relationships/hyperlink" Target="https://devops-research.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itrevolution.com/book/accelerate/" TargetMode="External"/><Relationship Id="rId2" Type="http://schemas.openxmlformats.org/officeDocument/2006/relationships/notesSlide" Target="../notesSlides/notesSlide9.xml"/><Relationship Id="rId1" Type="http://schemas.openxmlformats.org/officeDocument/2006/relationships/slideLayout" Target="../slideLayouts/slideLayout16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60.png"/><Relationship Id="rId21" Type="http://schemas.openxmlformats.org/officeDocument/2006/relationships/image" Target="../media/image73.png"/><Relationship Id="rId7" Type="http://schemas.openxmlformats.org/officeDocument/2006/relationships/image" Target="../media/image62.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13.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43.xml"/><Relationship Id="rId6" Type="http://schemas.openxmlformats.org/officeDocument/2006/relationships/image" Target="../media/image61.png"/><Relationship Id="rId11" Type="http://schemas.openxmlformats.org/officeDocument/2006/relationships/image" Target="../media/image59.png"/><Relationship Id="rId5" Type="http://schemas.openxmlformats.org/officeDocument/2006/relationships/image" Target="../media/image55.png"/><Relationship Id="rId15" Type="http://schemas.openxmlformats.org/officeDocument/2006/relationships/image" Target="../media/image67.png"/><Relationship Id="rId23" Type="http://schemas.openxmlformats.org/officeDocument/2006/relationships/image" Target="../media/image75.svg"/><Relationship Id="rId10" Type="http://schemas.openxmlformats.org/officeDocument/2006/relationships/image" Target="../media/image58.png"/><Relationship Id="rId19" Type="http://schemas.openxmlformats.org/officeDocument/2006/relationships/image" Target="../media/image71.png"/><Relationship Id="rId4" Type="http://schemas.openxmlformats.org/officeDocument/2006/relationships/image" Target="../media/image57.png"/><Relationship Id="rId9" Type="http://schemas.openxmlformats.org/officeDocument/2006/relationships/image" Target="../media/image56.png"/><Relationship Id="rId14" Type="http://schemas.openxmlformats.org/officeDocument/2006/relationships/image" Target="../media/image66.png"/><Relationship Id="rId22"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marketplace.visualstudio.com/azuredevops" TargetMode="Externa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jp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14.xml"/><Relationship Id="rId16" Type="http://schemas.openxmlformats.org/officeDocument/2006/relationships/image" Target="../media/image90.png"/><Relationship Id="rId1" Type="http://schemas.openxmlformats.org/officeDocument/2006/relationships/slideLayout" Target="../slideLayouts/slideLayout2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sv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97.png"/><Relationship Id="rId5" Type="http://schemas.openxmlformats.org/officeDocument/2006/relationships/image" Target="../media/image96.sv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svg"/></Relationships>
</file>

<file path=ppt/slides/_rels/slide2.xml.rels><?xml version="1.0" encoding="UTF-8" standalone="yes"?>
<Relationships xmlns="http://schemas.openxmlformats.org/package/2006/relationships"><Relationship Id="rId2" Type="http://schemas.openxmlformats.org/officeDocument/2006/relationships/hyperlink" Target="http://aka.ms/DavesEventLis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ev.azure.com/daveburnisonms/MercuryHealth/_boards/board/t/MercuryHealth%20Team/Backlog%20items" TargetMode="Externa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4.png"/><Relationship Id="rId7" Type="http://schemas.openxmlformats.org/officeDocument/2006/relationships/image" Target="../media/image105.sv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104.png"/><Relationship Id="rId5" Type="http://schemas.openxmlformats.org/officeDocument/2006/relationships/image" Target="../media/image103.sv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svg"/></Relationships>
</file>

<file path=ppt/slides/_rels/slide2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4.png"/><Relationship Id="rId7" Type="http://schemas.openxmlformats.org/officeDocument/2006/relationships/image" Target="../media/image105.svg"/><Relationship Id="rId12"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104.png"/><Relationship Id="rId11" Type="http://schemas.openxmlformats.org/officeDocument/2006/relationships/image" Target="../media/image110.svg"/><Relationship Id="rId5" Type="http://schemas.openxmlformats.org/officeDocument/2006/relationships/image" Target="../media/image103.svg"/><Relationship Id="rId10" Type="http://schemas.openxmlformats.org/officeDocument/2006/relationships/image" Target="../media/image109.png"/><Relationship Id="rId4" Type="http://schemas.openxmlformats.org/officeDocument/2006/relationships/image" Target="../media/image102.png"/><Relationship Id="rId9" Type="http://schemas.openxmlformats.org/officeDocument/2006/relationships/image" Target="../media/image107.svg"/></Relationships>
</file>

<file path=ppt/slides/_rels/slide2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microsoft.com/office/2007/relationships/hdphoto" Target="../media/hdphoto4.wdp"/><Relationship Id="rId5" Type="http://schemas.openxmlformats.org/officeDocument/2006/relationships/image" Target="../media/image112.png"/><Relationship Id="rId10" Type="http://schemas.openxmlformats.org/officeDocument/2006/relationships/image" Target="../media/image116.svg"/><Relationship Id="rId4" Type="http://schemas.openxmlformats.org/officeDocument/2006/relationships/image" Target="../media/image94.png"/><Relationship Id="rId9" Type="http://schemas.openxmlformats.org/officeDocument/2006/relationships/image" Target="../media/image115.png"/></Relationships>
</file>

<file path=ppt/slides/_rels/slide24.xml.rels><?xml version="1.0" encoding="UTF-8" standalone="yes"?>
<Relationships xmlns="http://schemas.openxmlformats.org/package/2006/relationships"><Relationship Id="rId2" Type="http://schemas.openxmlformats.org/officeDocument/2006/relationships/hyperlink" Target="https://dev.azure.com/daveburnisonms/MercuryHealth/_releaseDefinition?definitionId=4&amp;_a=environments-editor-preview" TargetMode="Externa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94.png"/><Relationship Id="rId7" Type="http://schemas.openxmlformats.org/officeDocument/2006/relationships/image" Target="../media/image120.sv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119.pn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127.svg"/><Relationship Id="rId5" Type="http://schemas.openxmlformats.org/officeDocument/2006/relationships/image" Target="../media/image126.png"/><Relationship Id="rId10" Type="http://schemas.openxmlformats.org/officeDocument/2006/relationships/image" Target="../media/image130.png"/><Relationship Id="rId4" Type="http://schemas.openxmlformats.org/officeDocument/2006/relationships/image" Target="../media/image125.svg"/><Relationship Id="rId9" Type="http://schemas.openxmlformats.org/officeDocument/2006/relationships/image" Target="../media/image94.png"/></Relationships>
</file>

<file path=ppt/slides/_rels/slide28.xml.rels><?xml version="1.0" encoding="UTF-8" standalone="yes"?>
<Relationships xmlns="http://schemas.openxmlformats.org/package/2006/relationships"><Relationship Id="rId2" Type="http://schemas.openxmlformats.org/officeDocument/2006/relationships/hyperlink" Target="https://dev.azure.com/daveburnisonms/MercuryHealth/_testManagement?planId=139&amp;suiteId=141&amp;_a=tests" TargetMode="Externa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94.png"/><Relationship Id="rId7" Type="http://schemas.openxmlformats.org/officeDocument/2006/relationships/image" Target="../media/image134.svg"/><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image" Target="../media/image133.png"/><Relationship Id="rId5" Type="http://schemas.openxmlformats.org/officeDocument/2006/relationships/image" Target="../media/image13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svg"/></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45.xml"/><Relationship Id="rId1" Type="http://schemas.openxmlformats.org/officeDocument/2006/relationships/video" Target="https://www.youtube.com/embed/LOJbM0aXZp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ev.azure.com/daveburnisonms/PartsUnlimitedArtifacts/_packaging?feed=PartsUnlimitedShared&amp;_a=feed" TargetMode="External"/><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63.png"/><Relationship Id="rId7"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43.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140.png"/><Relationship Id="rId4" Type="http://schemas.openxmlformats.org/officeDocument/2006/relationships/image" Target="../media/image56.png"/><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hyperlink" Target="https://dev.azure.com/daveburnisonms/MercuryHealth/_boards/board/t/MercuryHealth%20Team/Backlog%20items" TargetMode="Externa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43.xml"/><Relationship Id="rId5" Type="http://schemas.openxmlformats.org/officeDocument/2006/relationships/hyperlink" Target="https://docs.microsoft.com/en-us/azure/devops-project/" TargetMode="External"/><Relationship Id="rId4" Type="http://schemas.openxmlformats.org/officeDocument/2006/relationships/image" Target="../media/image142.png"/></Relationships>
</file>

<file path=ppt/slides/_rels/slide34.xml.rels><?xml version="1.0" encoding="UTF-8" standalone="yes"?>
<Relationships xmlns="http://schemas.openxmlformats.org/package/2006/relationships"><Relationship Id="rId2" Type="http://schemas.openxmlformats.org/officeDocument/2006/relationships/hyperlink" Target="https://ms.portal.azure.com/#blade/HubsExtension/Resources/resourceType/microsoft.visualstudio%2Faccount%2Fproject" TargetMode="Externa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57.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svg"/><Relationship Id="rId17" Type="http://schemas.openxmlformats.org/officeDocument/2006/relationships/image" Target="../media/image56.png"/><Relationship Id="rId2" Type="http://schemas.openxmlformats.org/officeDocument/2006/relationships/notesSlide" Target="../notesSlides/notesSlide26.xml"/><Relationship Id="rId16" Type="http://schemas.openxmlformats.org/officeDocument/2006/relationships/image" Target="../media/image59.png"/><Relationship Id="rId1" Type="http://schemas.openxmlformats.org/officeDocument/2006/relationships/slideLayout" Target="../slideLayouts/slideLayout38.xml"/><Relationship Id="rId6" Type="http://schemas.openxmlformats.org/officeDocument/2006/relationships/image" Target="../media/image146.sv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55.png"/><Relationship Id="rId10" Type="http://schemas.openxmlformats.org/officeDocument/2006/relationships/image" Target="../media/image150.svg"/><Relationship Id="rId4" Type="http://schemas.openxmlformats.org/officeDocument/2006/relationships/image" Target="../media/image144.svg"/><Relationship Id="rId9" Type="http://schemas.openxmlformats.org/officeDocument/2006/relationships/image" Target="../media/image149.png"/><Relationship Id="rId1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image" Target="../media/image153.png"/><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hyperlink" Target="https://azure.microsoft.com/en-us/pricing/details/devops/azure-devops-services/" TargetMode="Externa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azure.microsoft.com/en-us/services/devops/compare-features/" TargetMode="Externa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hyperlink" Target="https://docs.microsoft.com/en-us/visualstudio/subscriptions/vs-azure-devops" TargetMode="Externa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aka.ms/AzureDevDayOmaha" TargetMode="Externa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www.azuredevopslabs.com/" TargetMode="Externa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8.xml"/><Relationship Id="rId1" Type="http://schemas.openxmlformats.org/officeDocument/2006/relationships/slideLayout" Target="../slideLayouts/slideLayout225.xml"/></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www.microsoft.com/Learn" TargetMode="External"/><Relationship Id="rId1" Type="http://schemas.openxmlformats.org/officeDocument/2006/relationships/slideLayout" Target="../slideLayouts/slideLayout195.xml"/></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ptdrv.linkedin.com/5ljn2ey" TargetMode="External"/><Relationship Id="rId1" Type="http://schemas.openxmlformats.org/officeDocument/2006/relationships/slideLayout" Target="../slideLayouts/slideLayout60.xml"/><Relationship Id="rId4" Type="http://schemas.openxmlformats.org/officeDocument/2006/relationships/hyperlink" Target="https://www.azuredevopslab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msdn.microsoft.com/library/vs/alm/overview/alm-devops-feature-index" TargetMode="Externa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image" Target="../media/image162.png"/><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3" Type="http://schemas.openxmlformats.org/officeDocument/2006/relationships/hyperlink" Target="https://customers.microsoft.com/en-us/search?sq=%22Azure%20DevOps%22&amp;ff=&amp;p=2&amp;so=story_publish_date%20desc" TargetMode="External"/><Relationship Id="rId7" Type="http://schemas.openxmlformats.org/officeDocument/2006/relationships/image" Target="../media/image166.pn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165.png"/><Relationship Id="rId5" Type="http://schemas.openxmlformats.org/officeDocument/2006/relationships/image" Target="../media/image164.jpg"/><Relationship Id="rId4" Type="http://schemas.openxmlformats.org/officeDocument/2006/relationships/image" Target="../media/image163.png"/></Relationships>
</file>

<file path=ppt/slides/_rels/slide49.xml.rels><?xml version="1.0" encoding="UTF-8" standalone="yes"?>
<Relationships xmlns="http://schemas.openxmlformats.org/package/2006/relationships"><Relationship Id="rId8" Type="http://schemas.openxmlformats.org/officeDocument/2006/relationships/image" Target="../media/image1370.png"/><Relationship Id="rId3" Type="http://schemas.openxmlformats.org/officeDocument/2006/relationships/image" Target="../media/image167.png"/><Relationship Id="rId7" Type="http://schemas.openxmlformats.org/officeDocument/2006/relationships/customXml" Target="../ink/ink1.xml"/><Relationship Id="rId2" Type="http://schemas.openxmlformats.org/officeDocument/2006/relationships/notesSlide" Target="../notesSlides/notesSlide30.xml"/><Relationship Id="rId1" Type="http://schemas.openxmlformats.org/officeDocument/2006/relationships/slideLayout" Target="../slideLayouts/slideLayout123.xml"/><Relationship Id="rId6" Type="http://schemas.openxmlformats.org/officeDocument/2006/relationships/hyperlink" Target="https://aka.ms/DevOpsLessonsLearned" TargetMode="External"/><Relationship Id="rId5" Type="http://schemas.openxmlformats.org/officeDocument/2006/relationships/chart" Target="../charts/chart1.xml"/><Relationship Id="rId4" Type="http://schemas.openxmlformats.org/officeDocument/2006/relationships/image" Target="../media/image168.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3" Type="http://schemas.openxmlformats.org/officeDocument/2006/relationships/hyperlink" Target="https://aka.ms/DevOpsAtMicrosoft"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32.xml"/><Relationship Id="rId1" Type="http://schemas.openxmlformats.org/officeDocument/2006/relationships/slideLayout" Target="../slideLayouts/slideLayout60.xml"/><Relationship Id="rId5" Type="http://schemas.openxmlformats.org/officeDocument/2006/relationships/hyperlink" Target="http://aka.ms/DevOpsAtMicrosoft" TargetMode="External"/><Relationship Id="rId4" Type="http://schemas.openxmlformats.org/officeDocument/2006/relationships/image" Target="../media/image169.png"/></Relationships>
</file>

<file path=ppt/slides/_rels/slide52.xml.rels><?xml version="1.0" encoding="UTF-8" standalone="yes"?>
<Relationships xmlns="http://schemas.openxmlformats.org/package/2006/relationships"><Relationship Id="rId3" Type="http://schemas.openxmlformats.org/officeDocument/2006/relationships/hyperlink" Target="https://blogs.msdn.microsoft.com/devops/2018/03/12/how-vsts-is-accelerating-the-engineering-group-behind-windows/" TargetMode="External"/><Relationship Id="rId2" Type="http://schemas.openxmlformats.org/officeDocument/2006/relationships/notesSlide" Target="../notesSlides/notesSlide33.xml"/><Relationship Id="rId1" Type="http://schemas.openxmlformats.org/officeDocument/2006/relationships/slideLayout" Target="../slideLayouts/slideLayout60.xml"/><Relationship Id="rId4" Type="http://schemas.openxmlformats.org/officeDocument/2006/relationships/image" Target="../media/image170.png"/></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4.xml"/><Relationship Id="rId1" Type="http://schemas.openxmlformats.org/officeDocument/2006/relationships/slideLayout" Target="../slideLayouts/slideLayout60.xml"/><Relationship Id="rId4" Type="http://schemas.openxmlformats.org/officeDocument/2006/relationships/hyperlink" Target="http://aka.ms/DavesEventList"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aka.ms/DevOpsCertification" TargetMode="External"/><Relationship Id="rId2" Type="http://schemas.openxmlformats.org/officeDocument/2006/relationships/image" Target="../media/image172.png"/><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5.xml"/><Relationship Id="rId1" Type="http://schemas.openxmlformats.org/officeDocument/2006/relationships/slideLayout" Target="../slideLayouts/slideLayout54.xml"/><Relationship Id="rId4" Type="http://schemas.openxmlformats.org/officeDocument/2006/relationships/hyperlink" Target="https://www.youtube.com/channel/UC-ikyViYMM69joIAv7dlMsA"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37.xml"/><Relationship Id="rId1" Type="http://schemas.openxmlformats.org/officeDocument/2006/relationships/slideLayout" Target="../slideLayouts/slideLayout46.xml"/><Relationship Id="rId5" Type="http://schemas.openxmlformats.org/officeDocument/2006/relationships/hyperlink" Target="http://aka.ms/DavesEventList" TargetMode="External"/><Relationship Id="rId4" Type="http://schemas.openxmlformats.org/officeDocument/2006/relationships/hyperlink" Target="mailto:Dave.Burnison@Microsoft.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3.wdp"/><Relationship Id="rId3" Type="http://schemas.openxmlformats.org/officeDocument/2006/relationships/slideLayout" Target="../slideLayouts/slideLayout184.xml"/><Relationship Id="rId7" Type="http://schemas.openxmlformats.org/officeDocument/2006/relationships/image" Target="../media/image42.jpeg"/><Relationship Id="rId12" Type="http://schemas.openxmlformats.org/officeDocument/2006/relationships/image" Target="../media/image4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7.emf"/><Relationship Id="rId11" Type="http://schemas.microsoft.com/office/2007/relationships/hdphoto" Target="../media/hdphoto2.wdp"/><Relationship Id="rId5" Type="http://schemas.openxmlformats.org/officeDocument/2006/relationships/oleObject" Target="../embeddings/oleObject2.bin"/><Relationship Id="rId10" Type="http://schemas.openxmlformats.org/officeDocument/2006/relationships/image" Target="../media/image44.png"/><Relationship Id="rId4" Type="http://schemas.openxmlformats.org/officeDocument/2006/relationships/notesSlide" Target="../notesSlides/notesSlide6.xml"/><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85.xml"/><Relationship Id="rId6" Type="http://schemas.openxmlformats.org/officeDocument/2006/relationships/image" Target="../media/image49.bin"/><Relationship Id="rId5" Type="http://schemas.openxmlformats.org/officeDocument/2006/relationships/image" Target="../media/image48.bin"/><Relationship Id="rId4" Type="http://schemas.openxmlformats.org/officeDocument/2006/relationships/image" Target="../media/image4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116458" y="4449977"/>
            <a:ext cx="2402430" cy="3077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2000">
                <a:solidFill>
                  <a:schemeClr val="bg1"/>
                </a:solidFill>
              </a:rPr>
              <a:t>#</a:t>
            </a:r>
            <a:r>
              <a:rPr lang="en-US" sz="2000" err="1">
                <a:solidFill>
                  <a:schemeClr val="bg1"/>
                </a:solidFill>
              </a:rPr>
              <a:t>Azuredevdays</a:t>
            </a:r>
            <a:endParaRPr lang="en-US" sz="2000">
              <a:solidFill>
                <a:schemeClr val="bg1"/>
              </a:solidFill>
            </a:endParaRPr>
          </a:p>
        </p:txBody>
      </p:sp>
      <p:sp>
        <p:nvSpPr>
          <p:cNvPr id="3" name="TextBox 2">
            <a:extLst>
              <a:ext uri="{FF2B5EF4-FFF2-40B4-BE49-F238E27FC236}">
                <a16:creationId xmlns:a16="http://schemas.microsoft.com/office/drawing/2014/main" id="{CE2F0A96-604B-42E9-A9DB-C27CBB260220}"/>
              </a:ext>
            </a:extLst>
          </p:cNvPr>
          <p:cNvSpPr txBox="1"/>
          <p:nvPr/>
        </p:nvSpPr>
        <p:spPr>
          <a:xfrm>
            <a:off x="7491350" y="140189"/>
            <a:ext cx="477130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Content: aka.ms/</a:t>
            </a:r>
            <a:r>
              <a:rPr lang="en-US" sz="2400" dirty="0" err="1">
                <a:solidFill>
                  <a:schemeClr val="bg1"/>
                </a:solidFill>
              </a:rPr>
              <a:t>omahadevdays</a:t>
            </a:r>
            <a:endParaRPr lang="en-US" sz="2400" dirty="0">
              <a:solidFill>
                <a:schemeClr val="bg1"/>
              </a:solidFill>
            </a:endParaRPr>
          </a:p>
          <a:p>
            <a:pPr>
              <a:lnSpc>
                <a:spcPct val="90000"/>
              </a:lnSpc>
              <a:spcAft>
                <a:spcPts val="600"/>
              </a:spcAft>
            </a:pPr>
            <a:r>
              <a:rPr lang="en-US" sz="2400" dirty="0">
                <a:solidFill>
                  <a:schemeClr val="bg1"/>
                </a:solidFill>
              </a:rPr>
              <a:t>Survey: aka.ms/</a:t>
            </a:r>
            <a:r>
              <a:rPr lang="en-US" sz="2400" dirty="0" err="1">
                <a:solidFill>
                  <a:schemeClr val="bg1"/>
                </a:solidFill>
              </a:rPr>
              <a:t>ncrdevdayssurvey</a:t>
            </a:r>
            <a:endParaRPr lang="en-US" sz="1400" dirty="0">
              <a:solidFill>
                <a:schemeClr val="bg1"/>
              </a:solidFill>
            </a:endParaRPr>
          </a:p>
        </p:txBody>
      </p:sp>
      <p:pic>
        <p:nvPicPr>
          <p:cNvPr id="4" name="Picture 3" descr="A close up of a sign&#10;&#10;Description automatically generated">
            <a:extLst>
              <a:ext uri="{FF2B5EF4-FFF2-40B4-BE49-F238E27FC236}">
                <a16:creationId xmlns:a16="http://schemas.microsoft.com/office/drawing/2014/main" id="{B5628D25-1DCF-4A0D-B85A-5A66B45DC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63" y="5706662"/>
            <a:ext cx="3142946" cy="817166"/>
          </a:xfrm>
          <a:prstGeom prst="rect">
            <a:avLst/>
          </a:prstGeom>
        </p:spPr>
      </p:pic>
      <p:pic>
        <p:nvPicPr>
          <p:cNvPr id="5" name="Picture 4" descr="A picture containing clipart&#10;&#10;Description automatically generated">
            <a:extLst>
              <a:ext uri="{FF2B5EF4-FFF2-40B4-BE49-F238E27FC236}">
                <a16:creationId xmlns:a16="http://schemas.microsoft.com/office/drawing/2014/main" id="{4436CE9F-14C7-4B76-A02B-91B0E7801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589" y="4789000"/>
            <a:ext cx="1872384" cy="895693"/>
          </a:xfrm>
          <a:prstGeom prst="rect">
            <a:avLst/>
          </a:prstGeom>
        </p:spPr>
      </p:pic>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14998" y="6323191"/>
            <a:ext cx="11941229" cy="431731"/>
          </a:xfrm>
          <a:prstGeom prst="rect">
            <a:avLst/>
          </a:prstGeom>
          <a:noFill/>
        </p:spPr>
        <p:txBody>
          <a:bodyPr wrap="square" lIns="179031" tIns="143224" rIns="179031" bIns="143224" rtlCol="0">
            <a:spAutoFit/>
          </a:bodyPr>
          <a:lstStyle/>
          <a:p>
            <a:pPr marL="0" marR="0" lvl="0" indent="0" algn="l" defTabSz="913126" rtl="0" eaLnBrk="1" fontAlgn="auto" latinLnBrk="0" hangingPunct="1">
              <a:lnSpc>
                <a:spcPct val="90000"/>
              </a:lnSpc>
              <a:spcBef>
                <a:spcPts val="0"/>
              </a:spcBef>
              <a:spcAft>
                <a:spcPts val="587"/>
              </a:spcAft>
              <a:buClrTx/>
              <a:buSzTx/>
              <a:buFontTx/>
              <a:buNone/>
              <a:tabLst/>
              <a:defRPr/>
            </a:pPr>
            <a:r>
              <a:rPr kumimoji="0" lang="en-US" sz="1028" b="0" i="0" u="none" strike="noStrike" kern="1200" cap="none" spc="0" normalizeH="0" baseline="0" noProof="0" dirty="0">
                <a:ln>
                  <a:noFill/>
                </a:ln>
                <a:solidFill>
                  <a:srgbClr val="1A1A1A"/>
                </a:solidFill>
                <a:effectLst/>
                <a:uLnTx/>
                <a:uFillTx/>
                <a:latin typeface="Segoe UI"/>
                <a:ea typeface="+mn-ea"/>
                <a:cs typeface="+mn-cs"/>
              </a:rPr>
              <a:t>Source: </a:t>
            </a:r>
            <a:r>
              <a:rPr kumimoji="0" lang="en-US" sz="1028" b="0" i="0" u="sng" strike="noStrike" kern="1200" cap="none" spc="0" normalizeH="0" baseline="0" noProof="0" dirty="0">
                <a:ln>
                  <a:noFill/>
                </a:ln>
                <a:solidFill>
                  <a:srgbClr val="1A1A1A"/>
                </a:solidFill>
                <a:effectLst/>
                <a:uLnTx/>
                <a:uFillTx/>
                <a:latin typeface="Segoe UI"/>
                <a:ea typeface="+mn-ea"/>
                <a:cs typeface="+mn-cs"/>
                <a:hlinkClick r:id="rId3"/>
              </a:rPr>
              <a:t>2017 State of DevOps Report</a:t>
            </a:r>
            <a:r>
              <a:rPr kumimoji="0" lang="en-US" sz="1028" b="0" i="0" u="none" strike="noStrike" kern="1200" cap="none" spc="0" normalizeH="0" baseline="0" noProof="0" dirty="0">
                <a:ln>
                  <a:noFill/>
                </a:ln>
                <a:solidFill>
                  <a:srgbClr val="1A1A1A"/>
                </a:solidFill>
                <a:effectLst/>
                <a:uLnTx/>
                <a:uFillTx/>
                <a:latin typeface="Segoe UI"/>
                <a:ea typeface="+mn-ea"/>
                <a:cs typeface="+mn-cs"/>
              </a:rPr>
              <a:t> presented by Puppet and </a:t>
            </a:r>
            <a:r>
              <a:rPr kumimoji="0" lang="en-US" sz="1028" b="0" i="0" u="none" strike="noStrike" kern="1200" cap="none" spc="0" normalizeH="0" baseline="0" noProof="0" dirty="0">
                <a:ln>
                  <a:noFill/>
                </a:ln>
                <a:solidFill>
                  <a:srgbClr val="1A1A1A"/>
                </a:solidFill>
                <a:effectLst/>
                <a:uLnTx/>
                <a:uFillTx/>
                <a:latin typeface="Segoe UI"/>
                <a:ea typeface="+mn-ea"/>
                <a:cs typeface="+mn-cs"/>
                <a:hlinkClick r:id="rId4"/>
              </a:rPr>
              <a:t>DORA</a:t>
            </a:r>
            <a:endParaRPr kumimoji="0" lang="en-US" sz="489"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4" name="Oval 23"/>
          <p:cNvSpPr/>
          <p:nvPr/>
        </p:nvSpPr>
        <p:spPr bwMode="auto">
          <a:xfrm>
            <a:off x="3927447" y="1427376"/>
            <a:ext cx="4497718" cy="4497718"/>
          </a:xfrm>
          <a:prstGeom prst="ellipse">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3037"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p:cNvPicPr>
            <a:picLocks noChangeAspect="1"/>
          </p:cNvPicPr>
          <p:nvPr/>
        </p:nvPicPr>
        <p:blipFill>
          <a:blip r:embed="rId5"/>
          <a:stretch>
            <a:fillRect/>
          </a:stretch>
        </p:blipFill>
        <p:spPr>
          <a:xfrm>
            <a:off x="4148832" y="1648762"/>
            <a:ext cx="4054944" cy="4054944"/>
          </a:xfrm>
          <a:prstGeom prst="flowChartConnector">
            <a:avLst/>
          </a:prstGeom>
        </p:spPr>
      </p:pic>
      <p:sp>
        <p:nvSpPr>
          <p:cNvPr id="28" name="Oval 27"/>
          <p:cNvSpPr/>
          <p:nvPr/>
        </p:nvSpPr>
        <p:spPr bwMode="auto">
          <a:xfrm>
            <a:off x="7845492" y="2173397"/>
            <a:ext cx="298427" cy="29842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3037"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p:cNvSpPr/>
          <p:nvPr/>
        </p:nvSpPr>
        <p:spPr bwMode="auto">
          <a:xfrm>
            <a:off x="4642695" y="1725223"/>
            <a:ext cx="298427" cy="29842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3037"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p:cNvSpPr/>
          <p:nvPr/>
        </p:nvSpPr>
        <p:spPr bwMode="auto">
          <a:xfrm>
            <a:off x="8186013" y="4206749"/>
            <a:ext cx="298427" cy="29842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3037"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3981854" y="4455719"/>
            <a:ext cx="298427" cy="29842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3037"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p:nvSpPr>
        <p:spPr>
          <a:xfrm>
            <a:off x="8367406" y="1472755"/>
            <a:ext cx="3079998" cy="706342"/>
          </a:xfrm>
          <a:prstGeom prst="rect">
            <a:avLst/>
          </a:prstGeom>
        </p:spPr>
        <p:txBody>
          <a:bodyPr wrap="square">
            <a:spAutoFit/>
          </a:bodyPr>
          <a:lstStyle/>
          <a:p>
            <a:pPr marL="0" marR="0" lvl="0" indent="0" algn="l" defTabSz="912861" rtl="0" eaLnBrk="1" fontAlgn="base" latinLnBrk="0" hangingPunct="1">
              <a:lnSpc>
                <a:spcPct val="100000"/>
              </a:lnSpc>
              <a:spcBef>
                <a:spcPct val="0"/>
              </a:spcBef>
              <a:spcAft>
                <a:spcPct val="0"/>
              </a:spcAft>
              <a:buClrTx/>
              <a:buSzTx/>
              <a:buFontTx/>
              <a:buNone/>
              <a:tabLst/>
              <a:defRPr/>
            </a:pPr>
            <a:r>
              <a:rPr kumimoji="0" lang="en-US" sz="1959" b="0" i="0" u="none" strike="noStrike" kern="1200" cap="none" spc="0" normalizeH="0" baseline="0" noProof="0">
                <a:ln>
                  <a:noFill/>
                </a:ln>
                <a:solidFill>
                  <a:srgbClr val="002050">
                    <a:lumMod val="75000"/>
                    <a:lumOff val="25000"/>
                  </a:srgbClr>
                </a:solidFill>
                <a:effectLst/>
                <a:uLnTx/>
                <a:uFillTx/>
                <a:latin typeface="Segoe UI"/>
                <a:ea typeface="+mn-ea"/>
                <a:cs typeface="Segoe UI" pitchFamily="34" charset="0"/>
              </a:rPr>
              <a:t>46x more frequent deployments</a:t>
            </a:r>
          </a:p>
        </p:txBody>
      </p:sp>
      <p:sp>
        <p:nvSpPr>
          <p:cNvPr id="33" name="Rectangle 32"/>
          <p:cNvSpPr/>
          <p:nvPr/>
        </p:nvSpPr>
        <p:spPr>
          <a:xfrm>
            <a:off x="8425163" y="2107941"/>
            <a:ext cx="2883875" cy="749632"/>
          </a:xfrm>
          <a:prstGeom prst="rect">
            <a:avLst/>
          </a:prstGeom>
        </p:spPr>
        <p:txBody>
          <a:bodyPr wrap="square">
            <a:spAutoFit/>
          </a:bodyPr>
          <a:lstStyle/>
          <a:p>
            <a:pPr marL="0" marR="0" lvl="0" indent="0" algn="l" defTabSz="912861" rtl="0" eaLnBrk="1" fontAlgn="base" latinLnBrk="0" hangingPunct="1">
              <a:lnSpc>
                <a:spcPct val="100000"/>
              </a:lnSpc>
              <a:spcBef>
                <a:spcPts val="587"/>
              </a:spcBef>
              <a:spcAft>
                <a:spcPct val="0"/>
              </a:spcAft>
              <a:buClrTx/>
              <a:buSzTx/>
              <a:buFontTx/>
              <a:buNone/>
              <a:tabLst/>
              <a:defRPr/>
            </a:pPr>
            <a:r>
              <a:rPr kumimoji="0" lang="en-US" sz="1398" b="0" i="0" u="none" strike="noStrike" kern="1200" cap="none" spc="-49"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and with </a:t>
            </a:r>
            <a:r>
              <a:rPr kumimoji="0" lang="en-US" sz="1398" b="1" i="0" u="none" strike="noStrike" kern="1200" cap="none" spc="-49"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440x</a:t>
            </a:r>
            <a:br>
              <a:rPr kumimoji="0" lang="en-US" sz="1398" b="1" i="0" u="none" strike="noStrike" kern="1200" cap="none" spc="-49"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398" b="1" i="0" u="none" strike="noStrike" kern="1200" cap="none" spc="-49"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shorter lead time </a:t>
            </a:r>
            <a:r>
              <a:rPr kumimoji="0" lang="en-US" sz="1398" b="0" i="0" u="none" strike="noStrike" kern="1200" cap="none" spc="-49"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as compared to their lower-performing peers</a:t>
            </a:r>
          </a:p>
        </p:txBody>
      </p:sp>
      <p:sp>
        <p:nvSpPr>
          <p:cNvPr id="34" name="Rectangle 33"/>
          <p:cNvSpPr/>
          <p:nvPr/>
        </p:nvSpPr>
        <p:spPr>
          <a:xfrm>
            <a:off x="568176" y="4726175"/>
            <a:ext cx="3299413" cy="706342"/>
          </a:xfrm>
          <a:prstGeom prst="rect">
            <a:avLst/>
          </a:prstGeom>
        </p:spPr>
        <p:txBody>
          <a:bodyPr wrap="square">
            <a:spAutoFit/>
          </a:bodyPr>
          <a:lstStyle/>
          <a:p>
            <a:pPr marL="0" marR="0" lvl="0" indent="0" algn="r" defTabSz="912861" rtl="0" eaLnBrk="1" fontAlgn="base" latinLnBrk="0" hangingPunct="1">
              <a:lnSpc>
                <a:spcPct val="100000"/>
              </a:lnSpc>
              <a:spcBef>
                <a:spcPct val="0"/>
              </a:spcBef>
              <a:spcAft>
                <a:spcPct val="0"/>
              </a:spcAft>
              <a:buClrTx/>
              <a:buSzTx/>
              <a:buFontTx/>
              <a:buNone/>
              <a:tabLst/>
              <a:defRPr/>
            </a:pPr>
            <a:r>
              <a:rPr kumimoji="0" lang="en-US" sz="1959" b="0" i="0" u="none" strike="noStrike" kern="1200" cap="none" spc="0" normalizeH="0" baseline="0" noProof="0" dirty="0">
                <a:ln>
                  <a:noFill/>
                </a:ln>
                <a:solidFill>
                  <a:srgbClr val="002050">
                    <a:lumMod val="75000"/>
                    <a:lumOff val="25000"/>
                  </a:srgbClr>
                </a:solidFill>
                <a:effectLst/>
                <a:uLnTx/>
                <a:uFillTx/>
                <a:latin typeface="Segoe UI"/>
                <a:ea typeface="Segoe UI" pitchFamily="34" charset="0"/>
                <a:cs typeface="Segoe UI" pitchFamily="34" charset="0"/>
              </a:rPr>
              <a:t>DevOps Practices  lead to higher IT performance</a:t>
            </a:r>
          </a:p>
        </p:txBody>
      </p:sp>
      <p:sp>
        <p:nvSpPr>
          <p:cNvPr id="35" name="Rectangle 34"/>
          <p:cNvSpPr/>
          <p:nvPr/>
        </p:nvSpPr>
        <p:spPr>
          <a:xfrm>
            <a:off x="744597" y="1480311"/>
            <a:ext cx="3182848" cy="706342"/>
          </a:xfrm>
          <a:prstGeom prst="rect">
            <a:avLst/>
          </a:prstGeom>
        </p:spPr>
        <p:txBody>
          <a:bodyPr wrap="square">
            <a:spAutoFit/>
          </a:bodyPr>
          <a:lstStyle/>
          <a:p>
            <a:pPr marL="0" marR="0" lvl="0" indent="0" algn="r" defTabSz="912861" rtl="0" eaLnBrk="1" fontAlgn="base" latinLnBrk="0" hangingPunct="1">
              <a:lnSpc>
                <a:spcPct val="100000"/>
              </a:lnSpc>
              <a:spcBef>
                <a:spcPct val="0"/>
              </a:spcBef>
              <a:spcAft>
                <a:spcPct val="0"/>
              </a:spcAft>
              <a:buClrTx/>
              <a:buSzTx/>
              <a:buFontTx/>
              <a:buNone/>
              <a:tabLst/>
              <a:defRPr/>
            </a:pPr>
            <a:r>
              <a:rPr kumimoji="0" lang="en-US" sz="1959" b="0" i="0" u="none" strike="noStrike" kern="1200" cap="none" spc="0" normalizeH="0" baseline="0" noProof="0" dirty="0">
                <a:ln>
                  <a:noFill/>
                </a:ln>
                <a:solidFill>
                  <a:srgbClr val="00205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Strong IT Performance is </a:t>
            </a:r>
            <a:br>
              <a:rPr kumimoji="0" lang="en-US" sz="1959" b="0" i="0" u="none" strike="noStrike" kern="1200" cap="none" spc="0" normalizeH="0" baseline="0" noProof="0" dirty="0">
                <a:ln>
                  <a:noFill/>
                </a:ln>
                <a:solidFill>
                  <a:srgbClr val="00205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959" b="0" i="0" u="none" strike="noStrike" kern="1200" cap="none" spc="0" normalizeH="0" baseline="0" noProof="0" dirty="0">
                <a:ln>
                  <a:noFill/>
                </a:ln>
                <a:solidFill>
                  <a:srgbClr val="00205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 competitive advantage</a:t>
            </a:r>
          </a:p>
        </p:txBody>
      </p:sp>
      <p:sp>
        <p:nvSpPr>
          <p:cNvPr id="36" name="Rectangle 35"/>
          <p:cNvSpPr/>
          <p:nvPr/>
        </p:nvSpPr>
        <p:spPr>
          <a:xfrm>
            <a:off x="882966" y="2120007"/>
            <a:ext cx="2984623" cy="968771"/>
          </a:xfrm>
          <a:prstGeom prst="rect">
            <a:avLst/>
          </a:prstGeom>
        </p:spPr>
        <p:txBody>
          <a:bodyPr wrap="square">
            <a:spAutoFit/>
          </a:bodyPr>
          <a:lstStyle/>
          <a:p>
            <a:pPr marL="0" marR="0" lvl="0" indent="0" algn="r" defTabSz="912861" rtl="0" eaLnBrk="1" fontAlgn="base" latinLnBrk="0" hangingPunct="1">
              <a:lnSpc>
                <a:spcPct val="100000"/>
              </a:lnSpc>
              <a:spcBef>
                <a:spcPts val="587"/>
              </a:spcBef>
              <a:spcAft>
                <a:spcPct val="0"/>
              </a:spcAft>
              <a:buClrTx/>
              <a:buSzTx/>
              <a:buFontTx/>
              <a:buNone/>
              <a:tabLst/>
              <a:defRPr/>
            </a:pP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Firms with high-performing </a:t>
            </a:r>
            <a:b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IT organizations were </a:t>
            </a:r>
            <a:r>
              <a:rPr kumimoji="0" lang="en-US" sz="1398" b="1" i="0" u="none" strike="noStrike" kern="1200" cap="none" spc="-49"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2x</a:t>
            </a: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 as likely </a:t>
            </a:r>
            <a:b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to exceed </a:t>
            </a:r>
            <a:r>
              <a:rPr kumimoji="0" lang="en-US" sz="1398" b="1" i="0" u="none" strike="noStrike" kern="1200" cap="none" spc="-49"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their profitability, market share, </a:t>
            </a: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and productivity goals</a:t>
            </a:r>
          </a:p>
        </p:txBody>
      </p:sp>
      <p:sp>
        <p:nvSpPr>
          <p:cNvPr id="37" name="Rectangle 36"/>
          <p:cNvSpPr/>
          <p:nvPr/>
        </p:nvSpPr>
        <p:spPr>
          <a:xfrm>
            <a:off x="8479573" y="4748236"/>
            <a:ext cx="3068043" cy="706342"/>
          </a:xfrm>
          <a:prstGeom prst="rect">
            <a:avLst/>
          </a:prstGeom>
        </p:spPr>
        <p:txBody>
          <a:bodyPr wrap="square">
            <a:spAutoFit/>
          </a:bodyPr>
          <a:lstStyle/>
          <a:p>
            <a:pPr marL="0" marR="0" lvl="0" indent="0" algn="l" defTabSz="912861" rtl="0" eaLnBrk="1" fontAlgn="base" latinLnBrk="0" hangingPunct="1">
              <a:lnSpc>
                <a:spcPct val="100000"/>
              </a:lnSpc>
              <a:spcBef>
                <a:spcPct val="0"/>
              </a:spcBef>
              <a:spcAft>
                <a:spcPct val="0"/>
              </a:spcAft>
              <a:buClrTx/>
              <a:buSzTx/>
              <a:buFontTx/>
              <a:buNone/>
              <a:tabLst/>
              <a:defRPr/>
            </a:pPr>
            <a:r>
              <a:rPr kumimoji="0" lang="en-US" sz="1959" b="0" i="0" u="none" strike="noStrike" kern="1200" cap="none" spc="0" normalizeH="0" baseline="0" noProof="0">
                <a:ln>
                  <a:noFill/>
                </a:ln>
                <a:solidFill>
                  <a:srgbClr val="002050">
                    <a:lumMod val="75000"/>
                    <a:lumOff val="25000"/>
                  </a:srgbClr>
                </a:solidFill>
                <a:effectLst/>
                <a:uLnTx/>
                <a:uFillTx/>
                <a:latin typeface="Segoe UI"/>
                <a:ea typeface="Segoe UI" pitchFamily="34" charset="0"/>
                <a:cs typeface="Segoe UI" pitchFamily="34" charset="0"/>
              </a:rPr>
              <a:t>Recover 96x faster from failures</a:t>
            </a:r>
          </a:p>
        </p:txBody>
      </p:sp>
      <p:sp>
        <p:nvSpPr>
          <p:cNvPr id="38" name="Rectangle 37"/>
          <p:cNvSpPr/>
          <p:nvPr/>
        </p:nvSpPr>
        <p:spPr>
          <a:xfrm>
            <a:off x="8479572" y="5358168"/>
            <a:ext cx="2967833" cy="749632"/>
          </a:xfrm>
          <a:prstGeom prst="rect">
            <a:avLst/>
          </a:prstGeom>
        </p:spPr>
        <p:txBody>
          <a:bodyPr wrap="square">
            <a:spAutoFit/>
          </a:bodyPr>
          <a:lstStyle/>
          <a:p>
            <a:pPr marL="0" marR="0" lvl="0" indent="0" algn="l" defTabSz="912861" rtl="0" eaLnBrk="1" fontAlgn="base" latinLnBrk="0" hangingPunct="1">
              <a:lnSpc>
                <a:spcPct val="100000"/>
              </a:lnSpc>
              <a:spcBef>
                <a:spcPts val="587"/>
              </a:spcBef>
              <a:spcAft>
                <a:spcPct val="0"/>
              </a:spcAft>
              <a:buClrTx/>
              <a:buSzTx/>
              <a:buFontTx/>
              <a:buNone/>
              <a:tabLst/>
              <a:defRPr/>
            </a:pPr>
            <a:r>
              <a:rPr kumimoji="0" lang="en-US" sz="1398" b="0" i="0" u="none" strike="noStrike" kern="1200" cap="none" spc="-49"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and have a </a:t>
            </a:r>
            <a:r>
              <a:rPr kumimoji="0" lang="en-US" sz="1398" b="1" i="0" u="none" strike="noStrike" kern="1200" cap="none" spc="-49"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5x lower change failure rate</a:t>
            </a:r>
            <a:r>
              <a:rPr kumimoji="0" lang="en-US" sz="1398" b="0" i="0" u="none" strike="noStrike" kern="1200" cap="none" spc="-49"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 as compared to their lower-performing peers</a:t>
            </a:r>
          </a:p>
        </p:txBody>
      </p:sp>
      <p:sp>
        <p:nvSpPr>
          <p:cNvPr id="6" name="Rectangle 5">
            <a:extLst>
              <a:ext uri="{FF2B5EF4-FFF2-40B4-BE49-F238E27FC236}">
                <a16:creationId xmlns:a16="http://schemas.microsoft.com/office/drawing/2014/main" id="{4EFC796A-1426-48EB-9D7C-818E2C8B6908}"/>
              </a:ext>
            </a:extLst>
          </p:cNvPr>
          <p:cNvSpPr/>
          <p:nvPr/>
        </p:nvSpPr>
        <p:spPr>
          <a:xfrm>
            <a:off x="744596" y="5376558"/>
            <a:ext cx="3122992" cy="749632"/>
          </a:xfrm>
          <a:prstGeom prst="rect">
            <a:avLst/>
          </a:prstGeom>
        </p:spPr>
        <p:txBody>
          <a:bodyPr wrap="square">
            <a:spAutoFit/>
          </a:bodyPr>
          <a:lstStyle/>
          <a:p>
            <a:pPr marL="0" marR="0" lvl="0" indent="0" algn="r" defTabSz="912861" rtl="0" eaLnBrk="1" fontAlgn="base" latinLnBrk="0" hangingPunct="1">
              <a:lnSpc>
                <a:spcPct val="100000"/>
              </a:lnSpc>
              <a:spcBef>
                <a:spcPct val="0"/>
              </a:spcBef>
              <a:spcAft>
                <a:spcPct val="0"/>
              </a:spcAft>
              <a:buClrTx/>
              <a:buSzTx/>
              <a:buFontTx/>
              <a:buNone/>
              <a:tabLst/>
              <a:defRPr/>
            </a:pP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spend </a:t>
            </a:r>
            <a:r>
              <a:rPr kumimoji="0" lang="en-US" sz="1398" b="1"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21% less time</a:t>
            </a: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on </a:t>
            </a:r>
            <a:r>
              <a:rPr kumimoji="0" lang="en-US" sz="1398" b="1"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unplanned work</a:t>
            </a: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and </a:t>
            </a:r>
            <a:r>
              <a:rPr kumimoji="0" lang="en-US" sz="1398" b="1"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rework </a:t>
            </a: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and </a:t>
            </a:r>
            <a:r>
              <a:rPr kumimoji="0" lang="en-US" sz="1398" b="1"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44% more time</a:t>
            </a:r>
            <a:r>
              <a:rPr kumimoji="0" lang="en-US" sz="1398" b="0"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spent on </a:t>
            </a:r>
            <a:r>
              <a:rPr kumimoji="0" lang="en-US" sz="1398" b="1" i="0" u="none" strike="noStrike" kern="1200" cap="none" spc="-49"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new work</a:t>
            </a:r>
          </a:p>
        </p:txBody>
      </p:sp>
      <p:sp>
        <p:nvSpPr>
          <p:cNvPr id="26" name="Title 1">
            <a:extLst>
              <a:ext uri="{FF2B5EF4-FFF2-40B4-BE49-F238E27FC236}">
                <a16:creationId xmlns:a16="http://schemas.microsoft.com/office/drawing/2014/main" id="{464F376A-68D0-47BA-8F88-9320C7D63F01}"/>
              </a:ext>
            </a:extLst>
          </p:cNvPr>
          <p:cNvSpPr txBox="1">
            <a:spLocks/>
          </p:cNvSpPr>
          <p:nvPr/>
        </p:nvSpPr>
        <p:spPr>
          <a:xfrm>
            <a:off x="595295" y="460995"/>
            <a:ext cx="11004455" cy="55329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147" normalizeH="0" baseline="0" noProof="0" dirty="0">
                <a:ln w="3175">
                  <a:noFill/>
                </a:ln>
                <a:solidFill>
                  <a:srgbClr val="0078D7"/>
                </a:solidFill>
                <a:effectLst/>
                <a:uLnTx/>
                <a:uFillTx/>
                <a:latin typeface="Segoe UI Semibold"/>
                <a:ea typeface="+mn-ea"/>
                <a:cs typeface="Segoe UI" pitchFamily="34" charset="0"/>
              </a:rPr>
              <a:t>How DevOps impacts those needs?</a:t>
            </a:r>
          </a:p>
        </p:txBody>
      </p:sp>
    </p:spTree>
    <p:extLst>
      <p:ext uri="{BB962C8B-B14F-4D97-AF65-F5344CB8AC3E}">
        <p14:creationId xmlns:p14="http://schemas.microsoft.com/office/powerpoint/2010/main" val="976518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23"/>
                                        </p:tgtEl>
                                      </p:cBhvr>
                                      <p:by x="0" y="0"/>
                                    </p:animScale>
                                  </p:childTnLst>
                                </p:cTn>
                              </p:par>
                              <p:par>
                                <p:cTn id="9" presetID="1"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24"/>
                                        </p:tgtEl>
                                      </p:cBhvr>
                                      <p:by x="0" y="0"/>
                                    </p:animScale>
                                  </p:childTnLst>
                                </p:cTn>
                              </p:par>
                            </p:childTnLst>
                          </p:cTn>
                        </p:par>
                        <p:par>
                          <p:cTn id="13" fill="hold">
                            <p:stCondLst>
                              <p:cond delay="1000"/>
                            </p:stCondLst>
                            <p:childTnLst>
                              <p:par>
                                <p:cTn id="14" presetID="10" presetClass="entr" presetSubtype="0" fill="hold" grpId="0" nodeType="after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childTnLst>
                                </p:cTn>
                              </p:par>
                              <p:par>
                                <p:cTn id="17" presetID="37" presetClass="path" presetSubtype="0" decel="100000" fill="hold" grpId="1" nodeType="withEffect">
                                  <p:stCondLst>
                                    <p:cond delay="300"/>
                                  </p:stCondLst>
                                  <p:childTnLst>
                                    <p:animMotion origin="layout" path="M -3.36227E-6 -2.14253E-6 C -0.02463 -0.02973 -0.06191 -0.05833 -0.09688 -0.06423 " pathEditMode="relative" rAng="0" ptsTypes="AA">
                                      <p:cBhvr>
                                        <p:cTn id="18" dur="750" spd="-100000" fill="hold"/>
                                        <p:tgtEl>
                                          <p:spTgt spid="28"/>
                                        </p:tgtEl>
                                        <p:attrNameLst>
                                          <p:attrName>ppt_x</p:attrName>
                                          <p:attrName>ppt_y</p:attrName>
                                        </p:attrNameLst>
                                      </p:cBhvr>
                                      <p:rCtr x="-4851" y="-3223"/>
                                    </p:animMotion>
                                  </p:childTnLst>
                                </p:cTn>
                              </p:par>
                              <p:par>
                                <p:cTn id="19" presetID="10" presetClass="entr" presetSubtype="0" fill="hold" grpId="0" nodeType="withEffect">
                                  <p:stCondLst>
                                    <p:cond delay="3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par>
                                <p:cTn id="22" presetID="37" presetClass="path" presetSubtype="0" decel="100000" fill="hold" grpId="1" nodeType="withEffect">
                                  <p:stCondLst>
                                    <p:cond delay="300"/>
                                  </p:stCondLst>
                                  <p:childTnLst>
                                    <p:animMotion origin="layout" path="M -0.00012 -2.42397E-6 C 0.00817 -0.05061 0.01341 -0.09691 0.00396 -0.18724 " pathEditMode="relative" rAng="0" ptsTypes="AA">
                                      <p:cBhvr>
                                        <p:cTn id="23" dur="750" spd="-100000" fill="hold"/>
                                        <p:tgtEl>
                                          <p:spTgt spid="30"/>
                                        </p:tgtEl>
                                        <p:attrNameLst>
                                          <p:attrName>ppt_x</p:attrName>
                                          <p:attrName>ppt_y</p:attrName>
                                        </p:attrNameLst>
                                      </p:cBhvr>
                                      <p:rCtr x="460" y="-9374"/>
                                    </p:animMotion>
                                  </p:childTnLst>
                                </p:cTn>
                              </p:par>
                              <p:par>
                                <p:cTn id="24" presetID="10" presetClass="entr" presetSubtype="0" fill="hold" grpId="0" nodeType="withEffect">
                                  <p:stCondLst>
                                    <p:cond delay="3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37" presetClass="path" presetSubtype="0" decel="100000" fill="hold" grpId="1" nodeType="withEffect">
                                  <p:stCondLst>
                                    <p:cond delay="300"/>
                                  </p:stCondLst>
                                  <p:childTnLst>
                                    <p:animMotion origin="layout" path="M -0.00013 3.45892E-6 C 0.01557 0.05333 0.03268 0.09396 0.0711 0.14344 " pathEditMode="relative" rAng="0" ptsTypes="AA">
                                      <p:cBhvr>
                                        <p:cTn id="28" dur="750" spd="-100000" fill="hold"/>
                                        <p:tgtEl>
                                          <p:spTgt spid="31"/>
                                        </p:tgtEl>
                                        <p:attrNameLst>
                                          <p:attrName>ppt_x</p:attrName>
                                          <p:attrName>ppt_y</p:attrName>
                                        </p:attrNameLst>
                                      </p:cBhvr>
                                      <p:rCtr x="3561" y="7172"/>
                                    </p:animMotion>
                                  </p:childTnLst>
                                </p:cTn>
                              </p:par>
                              <p:par>
                                <p:cTn id="29" presetID="10" presetClass="entr" presetSubtype="0" fill="hold" grpId="0" nodeType="withEffect">
                                  <p:stCondLst>
                                    <p:cond delay="3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37" presetClass="path" presetSubtype="0" decel="100000" fill="hold" grpId="1" nodeType="withEffect">
                                  <p:stCondLst>
                                    <p:cond delay="300"/>
                                  </p:stCondLst>
                                  <p:childTnLst>
                                    <p:animMotion origin="layout" path="M -0.00012 -2.33318E-6 C -0.02655 0.05357 -0.04021 0.10418 -0.05093 0.18271 " pathEditMode="relative" rAng="0" ptsTypes="AA">
                                      <p:cBhvr>
                                        <p:cTn id="33" dur="750" spd="-100000" fill="hold"/>
                                        <p:tgtEl>
                                          <p:spTgt spid="29"/>
                                        </p:tgtEl>
                                        <p:attrNameLst>
                                          <p:attrName>ppt_x</p:attrName>
                                          <p:attrName>ppt_y</p:attrName>
                                        </p:attrNameLst>
                                      </p:cBhvr>
                                      <p:rCtr x="-2540" y="9124"/>
                                    </p:animMotion>
                                  </p:childTnLst>
                                </p:cTn>
                              </p:par>
                            </p:childTnLst>
                          </p:cTn>
                        </p:par>
                        <p:par>
                          <p:cTn id="34" fill="hold">
                            <p:stCondLst>
                              <p:cond delay="205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down)">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down)">
                                      <p:cBhvr>
                                        <p:cTn id="7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p:bldP spid="33" grpId="0"/>
      <p:bldP spid="34" grpId="0"/>
      <p:bldP spid="35" grpId="0"/>
      <p:bldP spid="36" grpId="0"/>
      <p:bldP spid="37" grpId="0"/>
      <p:bldP spid="38"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78D7"/>
                  </a:solidFill>
                  <a:effectLst/>
                  <a:uLnTx/>
                  <a:uFillTx/>
                  <a:latin typeface="Segoe UI"/>
                  <a:ea typeface="+mn-ea"/>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Faster</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Increased</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2,604x Faster Mean </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2,555x Faster Lead </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a:ln w="3175">
                  <a:noFill/>
                </a:ln>
                <a:solidFill>
                  <a:srgbClr val="000000"/>
                </a:solidFill>
                <a:effectLst/>
                <a:uLnTx/>
                <a:uFillTx/>
                <a:latin typeface="Segoe UI"/>
                <a:ea typeface="+mn-ea"/>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dirty="0">
                <a:ln w="3175">
                  <a:noFill/>
                </a:ln>
                <a:solidFill>
                  <a:srgbClr val="000000"/>
                </a:solidFill>
                <a:effectLst/>
                <a:uLnTx/>
                <a:uFillTx/>
                <a:latin typeface="Segoe UI"/>
                <a:ea typeface="+mn-ea"/>
                <a:cs typeface="Segoe UI Semilight" panose="020B0402040204020203" pitchFamily="34" charset="0"/>
              </a:rPr>
              <a:t>7x Lower Change </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dirty="0">
                <a:ln w="3175">
                  <a:noFill/>
                </a:ln>
                <a:solidFill>
                  <a:srgbClr val="000000"/>
                </a:solidFill>
                <a:effectLst/>
                <a:uLnTx/>
                <a:uFillTx/>
                <a:latin typeface="Segoe UI"/>
                <a:ea typeface="+mn-ea"/>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dirty="0">
                <a:ln w="3175">
                  <a:noFill/>
                </a:ln>
                <a:solidFill>
                  <a:srgbClr val="000000"/>
                </a:solidFill>
                <a:effectLst/>
                <a:uLnTx/>
                <a:uFillTx/>
                <a:latin typeface="Segoe UI"/>
                <a:ea typeface="+mn-ea"/>
                <a:cs typeface="Segoe UI Semilight" panose="020B0402040204020203" pitchFamily="34" charset="0"/>
              </a:rPr>
              <a:t>46x Deployment</a:t>
            </a:r>
          </a:p>
          <a:p>
            <a:pPr marL="0" marR="0" lvl="0" indent="0" algn="ctr" defTabSz="896010" rtl="0" eaLnBrk="1" fontAlgn="auto" latinLnBrk="0" hangingPunct="1">
              <a:lnSpc>
                <a:spcPct val="100000"/>
              </a:lnSpc>
              <a:spcBef>
                <a:spcPts val="769"/>
              </a:spcBef>
              <a:spcAft>
                <a:spcPts val="0"/>
              </a:spcAft>
              <a:buClrTx/>
              <a:buSzTx/>
              <a:buFontTx/>
              <a:buNone/>
              <a:tabLst/>
              <a:defRPr/>
            </a:pPr>
            <a:r>
              <a:rPr kumimoji="0" lang="en-US" sz="2307" b="0" i="0" u="none" strike="noStrike" kern="1200" cap="none" spc="10" normalizeH="0" baseline="0" noProof="0" dirty="0">
                <a:ln w="3175">
                  <a:noFill/>
                </a:ln>
                <a:solidFill>
                  <a:srgbClr val="000000"/>
                </a:solidFill>
                <a:effectLst/>
                <a:uLnTx/>
                <a:uFillTx/>
                <a:latin typeface="Segoe UI"/>
                <a:ea typeface="+mn-ea"/>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3075" b="0" i="0" u="none" strike="noStrike" kern="1200" cap="none" spc="10" normalizeH="0" baseline="0" noProof="0" dirty="0">
                  <a:ln w="3175">
                    <a:noFill/>
                  </a:ln>
                  <a:solidFill>
                    <a:srgbClr val="0078D7"/>
                  </a:solidFill>
                  <a:effectLst/>
                  <a:uLnTx/>
                  <a:uFillTx/>
                  <a:latin typeface="Segoe UI Semibold"/>
                  <a:ea typeface="+mn-ea"/>
                  <a:cs typeface="Segoe UI Light" panose="020B0502040204020203" pitchFamily="34" charset="0"/>
                </a:rPr>
                <a:t>$</a:t>
              </a:r>
              <a:endParaRPr kumimoji="0" lang="en-US" sz="2307" b="0" i="0" u="none" strike="noStrike" kern="1200" cap="none" spc="10" normalizeH="0" baseline="0" noProof="0" dirty="0">
                <a:ln w="3175">
                  <a:noFill/>
                </a:ln>
                <a:solidFill>
                  <a:srgbClr val="0078D7"/>
                </a:solidFill>
                <a:effectLst/>
                <a:uLnTx/>
                <a:uFillTx/>
                <a:latin typeface="Segoe UI Semibold"/>
                <a:ea typeface="+mn-ea"/>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marL="0" marR="0" lvl="0" indent="0" algn="r" defTabSz="860879" rtl="0" eaLnBrk="1" fontAlgn="auto" latinLnBrk="0" hangingPunct="1">
              <a:lnSpc>
                <a:spcPct val="90000"/>
              </a:lnSpc>
              <a:spcBef>
                <a:spcPts val="0"/>
              </a:spcBef>
              <a:spcAft>
                <a:spcPts val="553"/>
              </a:spcAft>
              <a:buClrTx/>
              <a:buSzTx/>
              <a:buFontTx/>
              <a:buNone/>
              <a:tabLst/>
              <a:defRPr/>
            </a:pPr>
            <a:r>
              <a:rPr kumimoji="0" lang="en-US" sz="1029" b="0" i="0" u="none" strike="noStrike" kern="0" cap="none" spc="0" normalizeH="0" baseline="0" noProof="0" dirty="0">
                <a:ln>
                  <a:noFill/>
                </a:ln>
                <a:solidFill>
                  <a:srgbClr val="737373"/>
                </a:solidFill>
                <a:effectLst/>
                <a:uLnTx/>
                <a:uFillTx/>
                <a:latin typeface="Segoe UI Light"/>
                <a:ea typeface="+mn-ea"/>
                <a:cs typeface="+mn-cs"/>
                <a:hlinkClick r:id="rId7"/>
              </a:rPr>
              <a:t>Source: </a:t>
            </a:r>
            <a:r>
              <a:rPr kumimoji="0" lang="en-GB" sz="1029" b="0" i="0" u="none" strike="noStrike" kern="0" cap="none" spc="0" normalizeH="0" baseline="0" noProof="0" dirty="0">
                <a:ln>
                  <a:noFill/>
                </a:ln>
                <a:solidFill>
                  <a:srgbClr val="737373"/>
                </a:solidFill>
                <a:effectLst/>
                <a:uLnTx/>
                <a:uFillTx/>
                <a:latin typeface="Segoe UI Light"/>
                <a:ea typeface="+mn-ea"/>
                <a:cs typeface="+mn-cs"/>
                <a:hlinkClick r:id="rId7"/>
              </a:rPr>
              <a:t>2018 Accelerate: State of DevOps: Strategies for a New Economy." N. Forsgren, J. Humble, G. Kim. DevOps Research and Assessment (DORA)</a:t>
            </a:r>
            <a:endParaRPr kumimoji="0" lang="en-US" sz="1029" b="0" i="0" u="none" strike="noStrike" kern="0" cap="none" spc="0" normalizeH="0" baseline="0" noProof="0" dirty="0">
              <a:ln>
                <a:noFill/>
              </a:ln>
              <a:solidFill>
                <a:srgbClr val="737373"/>
              </a:solidFill>
              <a:effectLst/>
              <a:uLnTx/>
              <a:uFillTx/>
              <a:latin typeface="Segoe UI Light"/>
              <a:ea typeface="+mn-ea"/>
              <a:cs typeface="+mn-cs"/>
            </a:endParaRPr>
          </a:p>
        </p:txBody>
      </p:sp>
    </p:spTree>
    <p:extLst>
      <p:ext uri="{BB962C8B-B14F-4D97-AF65-F5344CB8AC3E}">
        <p14:creationId xmlns:p14="http://schemas.microsoft.com/office/powerpoint/2010/main" val="224424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Effect transition="in" filter="fade">
                                      <p:cBhvr>
                                        <p:cTn id="34" dur="10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1000" fill="hold"/>
                                        <p:tgtEl>
                                          <p:spTgt spid="39"/>
                                        </p:tgtEl>
                                        <p:attrNameLst>
                                          <p:attrName>ppt_w</p:attrName>
                                        </p:attrNameLst>
                                      </p:cBhvr>
                                      <p:tavLst>
                                        <p:tav tm="0">
                                          <p:val>
                                            <p:fltVal val="0"/>
                                          </p:val>
                                        </p:tav>
                                        <p:tav tm="100000">
                                          <p:val>
                                            <p:strVal val="#ppt_w"/>
                                          </p:val>
                                        </p:tav>
                                      </p:tavLst>
                                    </p:anim>
                                    <p:anim calcmode="lin" valueType="num">
                                      <p:cBhvr>
                                        <p:cTn id="40" dur="1000" fill="hold"/>
                                        <p:tgtEl>
                                          <p:spTgt spid="39"/>
                                        </p:tgtEl>
                                        <p:attrNameLst>
                                          <p:attrName>ppt_h</p:attrName>
                                        </p:attrNameLst>
                                      </p:cBhvr>
                                      <p:tavLst>
                                        <p:tav tm="0">
                                          <p:val>
                                            <p:fltVal val="0"/>
                                          </p:val>
                                        </p:tav>
                                        <p:tav tm="100000">
                                          <p:val>
                                            <p:strVal val="#ppt_h"/>
                                          </p:val>
                                        </p:tav>
                                      </p:tavLst>
                                    </p:anim>
                                    <p:animEffect transition="in" filter="fade">
                                      <p:cBhvr>
                                        <p:cTn id="4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23" grpId="0"/>
      <p:bldP spid="22" grpId="0"/>
      <p:bldP spid="21"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Deliver value to your users faster using proven agile tools to plan, track, and discuss work across your teams.</a:t>
            </a:r>
            <a:endParaRPr lang="en-US" sz="1568">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Get unlimited, cloud-hosted private Git repos and collaborate to build better code with pull requests and advanced file management.</a:t>
            </a:r>
            <a:endParaRPr lang="en-US" sz="1568">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Test and ship with confidence using manual and exploratory testing tools.</a:t>
            </a:r>
            <a:endParaRPr lang="en-US" sz="1568">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Create, host, and share packages with your team, and add </a:t>
            </a:r>
            <a:r>
              <a:rPr lang="en-GB" sz="1568" err="1">
                <a:solidFill>
                  <a:srgbClr val="000000">
                    <a:lumMod val="50000"/>
                    <a:lumOff val="50000"/>
                  </a:srgbClr>
                </a:solidFill>
                <a:latin typeface="Segoe UI"/>
              </a:rPr>
              <a:t>artifacts</a:t>
            </a:r>
            <a:r>
              <a:rPr lang="en-GB" sz="1568">
                <a:solidFill>
                  <a:srgbClr val="000000">
                    <a:lumMod val="50000"/>
                    <a:lumOff val="50000"/>
                  </a:srgbClr>
                </a:solidFill>
                <a:latin typeface="Segoe UI"/>
              </a:rPr>
              <a:t> to your CI/CD pipelines with a single click.</a:t>
            </a:r>
            <a:endParaRPr lang="en-US" sz="1568">
              <a:solidFill>
                <a:srgbClr val="000000">
                  <a:lumMod val="50000"/>
                  <a:lumOff val="50000"/>
                </a:srgbClr>
              </a:soli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D83B01"/>
                </a:solidFill>
                <a:latin typeface="Segoe UI Semibold"/>
              </a:rPr>
              <a:t>Azure </a:t>
            </a:r>
            <a:r>
              <a:rPr lang="en-US">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CB2E6D"/>
                </a:solidFill>
                <a:latin typeface="Segoe UI Semibold"/>
              </a:rPr>
              <a:t>Azure Artifacts</a:t>
            </a:r>
            <a:endParaRPr lang="en-US">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36470" y="6084195"/>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Lst>
          </p:cNvPr>
          <p:cNvSpPr/>
          <p:nvPr/>
        </p:nvSpPr>
        <p:spPr bwMode="auto">
          <a:xfrm>
            <a:off x="8336470" y="5269994"/>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025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D4C675-45A9-448B-B408-3A7890855540}"/>
              </a:ext>
            </a:extLst>
          </p:cNvPr>
          <p:cNvSpPr/>
          <p:nvPr/>
        </p:nvSpPr>
        <p:spPr bwMode="auto">
          <a:xfrm>
            <a:off x="1005860" y="4232788"/>
            <a:ext cx="1820061" cy="15307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26428" y="3116937"/>
            <a:ext cx="11336036" cy="534056"/>
          </a:xfrm>
          <a:prstGeom prst="rect">
            <a:avLst/>
          </a:prstGeom>
          <a:noFill/>
        </p:spPr>
        <p:txBody>
          <a:bodyPr wrap="square" lIns="0" tIns="143428" rIns="0" bIns="143428" rtlCol="0" anchor="t">
            <a:spAutoFit/>
          </a:bodyPr>
          <a:lstStyle/>
          <a:p>
            <a:pPr algn="ctr" defTabSz="914314">
              <a:lnSpc>
                <a:spcPct val="90000"/>
              </a:lnSpc>
              <a:spcAft>
                <a:spcPts val="588"/>
              </a:spcAft>
            </a:pPr>
            <a:r>
              <a:rPr lang="en-US">
                <a:solidFill>
                  <a:srgbClr val="000000"/>
                </a:solidFill>
                <a:latin typeface="Segoe UI"/>
              </a:rPr>
              <a:t>An end-to-end solution for organizations looking for an enterprise-grade toolchain</a:t>
            </a:r>
            <a:endParaRPr lang="en-US">
              <a:solidFill>
                <a:srgbClr val="000000"/>
              </a:solidFill>
              <a:latin typeface="Segoe UI"/>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51062" y="3923857"/>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lnSpc>
                <a:spcPct val="90000"/>
              </a:lnSpc>
              <a:spcAft>
                <a:spcPts val="588"/>
              </a:spcAft>
            </a:pPr>
            <a:r>
              <a:rPr lang="en-US" sz="1372">
                <a:solidFill>
                  <a:srgbClr val="000000">
                    <a:lumMod val="65000"/>
                    <a:lumOff val="35000"/>
                  </a:srgbClr>
                </a:solidFill>
                <a:latin typeface="Segoe UI"/>
              </a:rPr>
              <a:t>Fully Integrated with end </a:t>
            </a:r>
            <a:br>
              <a:rPr lang="en-US" sz="1372">
                <a:solidFill>
                  <a:srgbClr val="000000">
                    <a:lumMod val="65000"/>
                    <a:lumOff val="35000"/>
                  </a:srgbClr>
                </a:solidFill>
                <a:latin typeface="Segoe UI"/>
                <a:cs typeface="Segoe UI"/>
              </a:rPr>
            </a:br>
            <a:r>
              <a:rPr lang="en-US" sz="1372">
                <a:solidFill>
                  <a:srgbClr val="000000">
                    <a:lumMod val="65000"/>
                    <a:lumOff val="35000"/>
                  </a:srgbClr>
                </a:solidFill>
                <a:latin typeface="Segoe UI"/>
              </a:rPr>
              <a:t>to end traceability</a:t>
            </a:r>
            <a:endParaRPr lang="en-US" sz="1372">
              <a:solidFill>
                <a:srgbClr val="000000">
                  <a:lumMod val="65000"/>
                  <a:lumOff val="35000"/>
                </a:srgbClr>
              </a:solidFill>
              <a:latin typeface="Segoe UI"/>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a:solidFill>
                  <a:srgbClr val="000000">
                    <a:lumMod val="65000"/>
                    <a:lumOff val="35000"/>
                  </a:srgbClr>
                </a:solidFill>
                <a:latin typeface="Segoe UI"/>
              </a:rPr>
              <a:t>Better together</a:t>
            </a:r>
            <a:endParaRPr lang="en-US" sz="1765">
              <a:solidFill>
                <a:srgbClr val="000000">
                  <a:lumMod val="65000"/>
                  <a:lumOff val="35000"/>
                </a:srgbClr>
              </a:solidFill>
              <a:latin typeface="Segoe UI"/>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24613" y="3903589"/>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a:solidFill>
                  <a:srgbClr val="000000">
                    <a:lumMod val="65000"/>
                    <a:lumOff val="35000"/>
                  </a:srgbClr>
                </a:solidFill>
                <a:latin typeface="Segoe UI"/>
              </a:rPr>
              <a:t>Scalable to any team and project size </a:t>
            </a:r>
            <a:endParaRPr lang="en-US" sz="1372">
              <a:solidFill>
                <a:srgbClr val="000000">
                  <a:lumMod val="65000"/>
                  <a:lumOff val="35000"/>
                </a:srgbClr>
              </a:solidFill>
              <a:latin typeface="Segoe UI"/>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398163" y="3903621"/>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a:solidFill>
                  <a:srgbClr val="000000">
                    <a:lumMod val="65000"/>
                    <a:lumOff val="35000"/>
                  </a:srgbClr>
                </a:solidFill>
                <a:latin typeface="Segoe UI"/>
              </a:rPr>
              <a:t>Highly available, </a:t>
            </a:r>
            <a:br>
              <a:rPr lang="en-US" sz="1372">
                <a:solidFill>
                  <a:srgbClr val="000000">
                    <a:lumMod val="65000"/>
                    <a:lumOff val="35000"/>
                  </a:srgbClr>
                </a:solidFill>
                <a:latin typeface="Segoe UI"/>
                <a:cs typeface="Segoe UI"/>
              </a:rPr>
            </a:br>
            <a:r>
              <a:rPr lang="en-US" sz="1372">
                <a:solidFill>
                  <a:srgbClr val="000000">
                    <a:lumMod val="65000"/>
                    <a:lumOff val="35000"/>
                  </a:srgbClr>
                </a:solidFill>
                <a:latin typeface="Segoe UI"/>
              </a:rPr>
              <a:t>multi region, </a:t>
            </a:r>
            <a:br>
              <a:rPr lang="en-US" sz="1372">
                <a:solidFill>
                  <a:srgbClr val="000000">
                    <a:lumMod val="65000"/>
                    <a:lumOff val="35000"/>
                  </a:srgbClr>
                </a:solidFill>
                <a:latin typeface="Segoe UI"/>
                <a:cs typeface="Segoe UI"/>
              </a:rPr>
            </a:br>
            <a:r>
              <a:rPr lang="en-US" sz="1372">
                <a:solidFill>
                  <a:srgbClr val="000000">
                    <a:lumMod val="65000"/>
                    <a:lumOff val="35000"/>
                  </a:srgbClr>
                </a:solidFill>
                <a:latin typeface="Segoe UI"/>
              </a:rPr>
              <a:t>hybrid </a:t>
            </a:r>
            <a:br>
              <a:rPr lang="en-US" sz="1372">
                <a:solidFill>
                  <a:srgbClr val="000000">
                    <a:lumMod val="65000"/>
                    <a:lumOff val="35000"/>
                  </a:srgbClr>
                </a:solidFill>
                <a:latin typeface="Segoe UI"/>
                <a:cs typeface="Segoe UI"/>
              </a:rPr>
            </a:br>
            <a:r>
              <a:rPr lang="en-US" sz="1372">
                <a:solidFill>
                  <a:srgbClr val="000000">
                    <a:lumMod val="65000"/>
                    <a:lumOff val="35000"/>
                  </a:srgbClr>
                </a:solidFill>
                <a:latin typeface="Segoe UI"/>
              </a:rPr>
              <a:t>cloud &amp; </a:t>
            </a:r>
            <a:br>
              <a:rPr lang="en-US" sz="1372">
                <a:solidFill>
                  <a:srgbClr val="000000">
                    <a:lumMod val="65000"/>
                    <a:lumOff val="35000"/>
                  </a:srgbClr>
                </a:solidFill>
                <a:latin typeface="Segoe UI"/>
                <a:cs typeface="Segoe UI"/>
              </a:rPr>
            </a:br>
            <a:r>
              <a:rPr lang="en-US" sz="1372">
                <a:solidFill>
                  <a:srgbClr val="000000">
                    <a:lumMod val="65000"/>
                    <a:lumOff val="35000"/>
                  </a:srgbClr>
                </a:solidFill>
                <a:latin typeface="Segoe UI"/>
              </a:rPr>
              <a:t>on-prem</a:t>
            </a:r>
            <a:endParaRPr lang="en-US" sz="1372">
              <a:solidFill>
                <a:srgbClr val="000000">
                  <a:lumMod val="65000"/>
                  <a:lumOff val="35000"/>
                </a:srgbClr>
              </a:solidFill>
              <a:latin typeface="Segoe UI"/>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371713" y="3903652"/>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a:solidFill>
                  <a:srgbClr val="000000">
                    <a:lumMod val="65000"/>
                    <a:lumOff val="35000"/>
                  </a:srgbClr>
                </a:solidFill>
                <a:latin typeface="Segoe UI"/>
              </a:rPr>
              <a:t>Customer </a:t>
            </a:r>
            <a:br>
              <a:rPr lang="en-US" sz="1372">
                <a:solidFill>
                  <a:srgbClr val="000000">
                    <a:lumMod val="65000"/>
                    <a:lumOff val="35000"/>
                  </a:srgbClr>
                </a:solidFill>
                <a:latin typeface="Segoe UI"/>
                <a:cs typeface="Segoe UI"/>
              </a:rPr>
            </a:br>
            <a:r>
              <a:rPr lang="en-US" sz="1372">
                <a:solidFill>
                  <a:srgbClr val="000000">
                    <a:lumMod val="65000"/>
                    <a:lumOff val="35000"/>
                  </a:srgbClr>
                </a:solidFill>
                <a:latin typeface="Segoe UI"/>
              </a:rPr>
              <a:t>Support</a:t>
            </a:r>
            <a:endParaRPr lang="en-US" sz="1372">
              <a:solidFill>
                <a:srgbClr val="000000">
                  <a:lumMod val="65000"/>
                  <a:lumOff val="35000"/>
                </a:srgbClr>
              </a:solidFill>
              <a:latin typeface="Segoe UI"/>
              <a:cs typeface="Segoe UI"/>
            </a:endParaRPr>
          </a:p>
          <a:p>
            <a:pPr algn="ctr" defTabSz="914314"/>
            <a:endParaRPr lang="en-US" sz="1372">
              <a:solidFill>
                <a:srgbClr val="000000">
                  <a:lumMod val="65000"/>
                  <a:lumOff val="35000"/>
                </a:srgbClr>
              </a:solidFill>
              <a:latin typeface="Segoe UI"/>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345264" y="3903683"/>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a:solidFill>
                  <a:srgbClr val="000000">
                    <a:lumMod val="65000"/>
                    <a:lumOff val="35000"/>
                  </a:srgbClr>
                </a:solidFill>
                <a:latin typeface="Segoe UI"/>
              </a:rPr>
              <a:t>Consistent admin </a:t>
            </a:r>
            <a:br>
              <a:rPr lang="en-US" sz="1372">
                <a:solidFill>
                  <a:srgbClr val="000000">
                    <a:lumMod val="65000"/>
                    <a:lumOff val="35000"/>
                  </a:srgbClr>
                </a:solidFill>
                <a:latin typeface="Segoe UI"/>
                <a:cs typeface="Segoe UI"/>
              </a:rPr>
            </a:br>
            <a:r>
              <a:rPr lang="en-US" sz="1372">
                <a:solidFill>
                  <a:srgbClr val="000000">
                    <a:lumMod val="65000"/>
                    <a:lumOff val="35000"/>
                  </a:srgbClr>
                </a:solidFill>
                <a:latin typeface="Segoe UI"/>
              </a:rPr>
              <a:t>and access </a:t>
            </a:r>
            <a:br>
              <a:rPr lang="en-US" sz="1372">
                <a:solidFill>
                  <a:srgbClr val="000000">
                    <a:lumMod val="65000"/>
                    <a:lumOff val="35000"/>
                  </a:srgbClr>
                </a:solidFill>
                <a:latin typeface="Segoe UI"/>
                <a:cs typeface="Segoe UI"/>
              </a:rPr>
            </a:br>
            <a:r>
              <a:rPr lang="en-US" sz="1372">
                <a:solidFill>
                  <a:srgbClr val="000000">
                    <a:lumMod val="65000"/>
                    <a:lumOff val="35000"/>
                  </a:srgbClr>
                </a:solidFill>
                <a:latin typeface="Segoe UI"/>
              </a:rPr>
              <a:t>control</a:t>
            </a:r>
            <a:endParaRPr lang="en-US" sz="1372">
              <a:solidFill>
                <a:srgbClr val="000000">
                  <a:lumMod val="65000"/>
                  <a:lumOff val="35000"/>
                </a:srgbClr>
              </a:solidFill>
              <a:latin typeface="Segoe UI"/>
              <a:cs typeface="Segoe UI"/>
            </a:endParaRPr>
          </a:p>
          <a:p>
            <a:pPr algn="ctr" defTabSz="914314"/>
            <a:endParaRPr lang="en-US" sz="1372">
              <a:solidFill>
                <a:srgbClr val="000000">
                  <a:lumMod val="65000"/>
                  <a:lumOff val="35000"/>
                </a:srgbClr>
              </a:solidFill>
              <a:latin typeface="Segoe UI"/>
              <a:cs typeface="Segoe UI"/>
            </a:endParaRPr>
          </a:p>
        </p:txBody>
      </p:sp>
      <p:grpSp>
        <p:nvGrpSpPr>
          <p:cNvPr id="7" name="Group 6">
            <a:extLst>
              <a:ext uri="{FF2B5EF4-FFF2-40B4-BE49-F238E27FC236}">
                <a16:creationId xmlns:a16="http://schemas.microsoft.com/office/drawing/2014/main" id="{AF02E736-B4EB-4B6D-B591-99FC355FA07F}"/>
              </a:ext>
            </a:extLst>
          </p:cNvPr>
          <p:cNvGrpSpPr/>
          <p:nvPr/>
        </p:nvGrpSpPr>
        <p:grpSpPr>
          <a:xfrm>
            <a:off x="4313081" y="6362775"/>
            <a:ext cx="3565839" cy="420037"/>
            <a:chOff x="8602913" y="6327836"/>
            <a:chExt cx="3637342" cy="428460"/>
          </a:xfrm>
        </p:grpSpPr>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05545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078D7"/>
                  </a:solidFill>
                  <a:latin typeface="Segoe UI Semibold" panose="020B0702040204020203" pitchFamily="34" charset="0"/>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gr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3"/>
          <a:stretch>
            <a:fillRect/>
          </a:stretch>
        </p:blipFill>
        <p:spPr>
          <a:xfrm>
            <a:off x="5682448" y="1740368"/>
            <a:ext cx="582676" cy="587528"/>
          </a:xfrm>
          <a:prstGeom prst="rect">
            <a:avLst/>
          </a:prstGeom>
        </p:spPr>
      </p:pic>
      <p:pic>
        <p:nvPicPr>
          <p:cNvPr id="6" name="Picture 6">
            <a:extLst>
              <a:ext uri="{FF2B5EF4-FFF2-40B4-BE49-F238E27FC236}">
                <a16:creationId xmlns:a16="http://schemas.microsoft.com/office/drawing/2014/main" id="{737A224B-CE66-4170-8720-D0743E31D537}"/>
              </a:ext>
            </a:extLst>
          </p:cNvPr>
          <p:cNvPicPr>
            <a:picLocks noChangeAspect="1"/>
          </p:cNvPicPr>
          <p:nvPr/>
        </p:nvPicPr>
        <p:blipFill>
          <a:blip r:embed="rId4"/>
          <a:stretch>
            <a:fillRect/>
          </a:stretch>
        </p:blipFill>
        <p:spPr>
          <a:xfrm>
            <a:off x="9717214" y="1730627"/>
            <a:ext cx="586604" cy="586435"/>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5"/>
          <a:stretch>
            <a:fillRect/>
          </a:stretch>
        </p:blipFill>
        <p:spPr>
          <a:xfrm>
            <a:off x="1867293" y="1821371"/>
            <a:ext cx="586604" cy="586435"/>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6"/>
          <a:stretch>
            <a:fillRect/>
          </a:stretch>
        </p:blipFill>
        <p:spPr>
          <a:xfrm>
            <a:off x="3827346" y="1741461"/>
            <a:ext cx="586604" cy="586435"/>
          </a:xfrm>
          <a:prstGeom prst="rect">
            <a:avLst/>
          </a:prstGeom>
        </p:spPr>
      </p:pic>
      <p:pic>
        <p:nvPicPr>
          <p:cNvPr id="12" name="Picture 12">
            <a:extLst>
              <a:ext uri="{FF2B5EF4-FFF2-40B4-BE49-F238E27FC236}">
                <a16:creationId xmlns:a16="http://schemas.microsoft.com/office/drawing/2014/main" id="{1603C92D-6940-43EF-AF04-E36FC53F1B23}"/>
              </a:ext>
            </a:extLst>
          </p:cNvPr>
          <p:cNvPicPr>
            <a:picLocks noChangeAspect="1"/>
          </p:cNvPicPr>
          <p:nvPr/>
        </p:nvPicPr>
        <p:blipFill>
          <a:blip r:embed="rId7"/>
          <a:stretch>
            <a:fillRect/>
          </a:stretch>
        </p:blipFill>
        <p:spPr>
          <a:xfrm>
            <a:off x="7782739" y="1741461"/>
            <a:ext cx="586604" cy="586435"/>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07703" y="2411901"/>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1510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D83B01"/>
                </a:solidFill>
                <a:latin typeface="Segoe UI Semibold"/>
              </a:rPr>
              <a:t>Azure </a:t>
            </a:r>
            <a:r>
              <a:rPr lang="en-US">
                <a:solidFill>
                  <a:srgbClr val="D83B01"/>
                </a:solidFill>
                <a:latin typeface="Segoe UI Semibold"/>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020893" y="2413219"/>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15021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061246" y="2428361"/>
            <a:ext cx="190578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CB2E6D"/>
                </a:solidFill>
                <a:latin typeface="Segoe UI Semibold"/>
              </a:rPr>
              <a:t>Azure Artifacts</a:t>
            </a:r>
            <a:endParaRPr lang="en-US">
              <a:solidFill>
                <a:srgbClr val="CB2E6D"/>
              </a:solidFill>
              <a:latin typeface="Segoe UI Semibold"/>
              <a:cs typeface="Segoe UI"/>
            </a:endParaRPr>
          </a:p>
        </p:txBody>
      </p:sp>
    </p:spTree>
    <p:extLst>
      <p:ext uri="{BB962C8B-B14F-4D97-AF65-F5344CB8AC3E}">
        <p14:creationId xmlns:p14="http://schemas.microsoft.com/office/powerpoint/2010/main" val="231397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a:solidFill>
                  <a:srgbClr val="000000">
                    <a:lumMod val="65000"/>
                    <a:lumOff val="35000"/>
                  </a:srgbClr>
                </a:solidFill>
                <a:latin typeface="Segoe UI"/>
              </a:rPr>
              <a:t>Mix and match to create </a:t>
            </a:r>
            <a:br>
              <a:rPr lang="en-US">
                <a:solidFill>
                  <a:srgbClr val="000000">
                    <a:lumMod val="65000"/>
                    <a:lumOff val="35000"/>
                  </a:srgbClr>
                </a:solidFill>
                <a:latin typeface="Segoe UI"/>
                <a:cs typeface="Segoe UI"/>
              </a:rPr>
            </a:br>
            <a:r>
              <a:rPr lang="en-US">
                <a:solidFill>
                  <a:srgbClr val="000000">
                    <a:lumMod val="65000"/>
                    <a:lumOff val="35000"/>
                  </a:srgbClr>
                </a:solidFill>
                <a:latin typeface="Segoe UI"/>
              </a:rPr>
              <a:t>workflows with tools from Microsoft, open source or your favorite 3rd party tools</a:t>
            </a:r>
            <a:endParaRPr lang="en-US">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dirty="0">
                <a:solidFill>
                  <a:srgbClr val="000000">
                    <a:lumMod val="65000"/>
                    <a:lumOff val="35000"/>
                  </a:srgbClr>
                </a:solidFill>
                <a:latin typeface="Segoe UI"/>
              </a:rPr>
              <a:t>Target any cloud, on-prem or both and deploy to the servers you need</a:t>
            </a:r>
            <a:endParaRPr lang="en-US" sz="1568" dirty="0">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US" b="1" dirty="0">
                <a:solidFill>
                  <a:schemeClr val="accent1"/>
                </a:solidFill>
                <a:latin typeface="Segoe UI Semibold" panose="020B0702040204020203" pitchFamily="34" charset="0"/>
                <a:cs typeface="Segoe UI Semibold" panose="020B0702040204020203" pitchFamily="34" charset="0"/>
              </a:rPr>
              <a:t>Get 3</a:t>
            </a:r>
            <a:r>
              <a:rPr lang="en-US" b="1" baseline="30000" dirty="0">
                <a:solidFill>
                  <a:schemeClr val="accent1"/>
                </a:solidFill>
                <a:latin typeface="Segoe UI Semibold" panose="020B0702040204020203" pitchFamily="34" charset="0"/>
                <a:cs typeface="Segoe UI Semibold" panose="020B0702040204020203" pitchFamily="34" charset="0"/>
              </a:rPr>
              <a:t>rd</a:t>
            </a:r>
            <a:r>
              <a:rPr lang="en-US" b="1" dirty="0">
                <a:solidFill>
                  <a:schemeClr val="accent1"/>
                </a:solidFill>
                <a:latin typeface="Segoe UI Semibold" panose="020B0702040204020203" pitchFamily="34" charset="0"/>
                <a:cs typeface="Segoe UI Semibold" panose="020B0702040204020203" pitchFamily="34" charset="0"/>
              </a:rPr>
              <a:t> Party Extensions in the </a:t>
            </a:r>
            <a:r>
              <a:rPr lang="en-US" b="1">
                <a:solidFill>
                  <a:schemeClr val="accent1"/>
                </a:solidFill>
                <a:latin typeface="Segoe UI Semibold" panose="020B0702040204020203" pitchFamily="34" charset="0"/>
                <a:cs typeface="Segoe UI Semibold" panose="020B0702040204020203" pitchFamily="34" charset="0"/>
              </a:rPr>
              <a:t>Azure DevOps </a:t>
            </a:r>
            <a:r>
              <a:rPr lang="en-US" b="1" dirty="0">
                <a:solidFill>
                  <a:schemeClr val="accent1"/>
                </a:solidFill>
                <a:latin typeface="Segoe UI Semibold" panose="020B0702040204020203" pitchFamily="34" charset="0"/>
                <a:cs typeface="Segoe UI Semibold" panose="020B0702040204020203" pitchFamily="34" charset="0"/>
              </a:rPr>
              <a:t>Marketplace</a:t>
            </a:r>
            <a:endParaRPr lang="en-US" dirty="0">
              <a:solidFill>
                <a:schemeClr val="accent1"/>
              </a:solidFill>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2"/>
              </a:rPr>
              <a:t>https://marketplace.visualstudio.com/azuredevops</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3EA978A6-3687-427A-9C21-028AA85EF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491" y="962276"/>
            <a:ext cx="7993018" cy="5019745"/>
          </a:xfrm>
          <a:prstGeom prst="rect">
            <a:avLst/>
          </a:prstGeom>
        </p:spPr>
      </p:pic>
    </p:spTree>
    <p:extLst>
      <p:ext uri="{BB962C8B-B14F-4D97-AF65-F5344CB8AC3E}">
        <p14:creationId xmlns:p14="http://schemas.microsoft.com/office/powerpoint/2010/main" val="147146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26425" y="223038"/>
            <a:ext cx="11336039" cy="1119510"/>
          </a:xfrm>
        </p:spPr>
        <p:txBody>
          <a:bodyPr/>
          <a:lstStyle/>
          <a:p>
            <a:r>
              <a:rPr lang="en-US"/>
              <a:t>Broadening the Azure Ecosystem</a:t>
            </a:r>
          </a:p>
        </p:txBody>
      </p:sp>
      <p:pic>
        <p:nvPicPr>
          <p:cNvPr id="7" name="Picture 7">
            <a:extLst>
              <a:ext uri="{FF2B5EF4-FFF2-40B4-BE49-F238E27FC236}">
                <a16:creationId xmlns:a16="http://schemas.microsoft.com/office/drawing/2014/main" id="{26B251F0-2967-4264-A40B-A2C0F324E7C3}"/>
              </a:ext>
            </a:extLst>
          </p:cNvPr>
          <p:cNvPicPr>
            <a:picLocks noChangeAspect="1"/>
          </p:cNvPicPr>
          <p:nvPr/>
        </p:nvPicPr>
        <p:blipFill>
          <a:blip r:embed="rId3"/>
          <a:stretch>
            <a:fillRect/>
          </a:stretch>
        </p:blipFill>
        <p:spPr>
          <a:xfrm>
            <a:off x="3013895" y="688060"/>
            <a:ext cx="6219911" cy="6223280"/>
          </a:xfrm>
          <a:prstGeom prst="rect">
            <a:avLst/>
          </a:prstGeom>
        </p:spPr>
      </p:pic>
      <p:pic>
        <p:nvPicPr>
          <p:cNvPr id="11" name="Picture 10" descr="A picture containing object&#10;&#10;Description generated with high confidence">
            <a:extLst>
              <a:ext uri="{FF2B5EF4-FFF2-40B4-BE49-F238E27FC236}">
                <a16:creationId xmlns:a16="http://schemas.microsoft.com/office/drawing/2014/main" id="{583F109B-BEA1-4BF4-8098-A4B29F80E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4892" y="2537880"/>
            <a:ext cx="401245" cy="401259"/>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86759CA2-DE24-473D-BF47-A952498CF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5007" y="3808005"/>
            <a:ext cx="362876" cy="367693"/>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974F0FA9-CE64-44EB-81A0-3179B10667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2552" y="4531741"/>
            <a:ext cx="396449" cy="39166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9D4969EC-8267-4442-98B6-8862328472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0728" y="5222461"/>
            <a:ext cx="391653" cy="391668"/>
          </a:xfrm>
          <a:prstGeom prst="rect">
            <a:avLst/>
          </a:prstGeom>
        </p:spPr>
      </p:pic>
      <p:pic>
        <p:nvPicPr>
          <p:cNvPr id="10" name="Picture 9" descr="A picture containing object&#10;&#10;Description generated with very high confidence">
            <a:extLst>
              <a:ext uri="{FF2B5EF4-FFF2-40B4-BE49-F238E27FC236}">
                <a16:creationId xmlns:a16="http://schemas.microsoft.com/office/drawing/2014/main" id="{E81AB5FA-0D0B-4851-8E72-ECD8DA2142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0547" y="3068989"/>
            <a:ext cx="396448" cy="406053"/>
          </a:xfrm>
          <a:prstGeom prst="rect">
            <a:avLst/>
          </a:prstGeom>
        </p:spPr>
      </p:pic>
      <p:pic>
        <p:nvPicPr>
          <p:cNvPr id="15" name="Picture 6" descr="Related image">
            <a:extLst>
              <a:ext uri="{FF2B5EF4-FFF2-40B4-BE49-F238E27FC236}">
                <a16:creationId xmlns:a16="http://schemas.microsoft.com/office/drawing/2014/main" id="{FFA7DF67-C0EC-47DE-84E4-5CA50A8A704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099" r="19934"/>
          <a:stretch/>
        </p:blipFill>
        <p:spPr bwMode="auto">
          <a:xfrm>
            <a:off x="5663673" y="1914913"/>
            <a:ext cx="533193" cy="4586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extLst>
              <a:ext uri="{FF2B5EF4-FFF2-40B4-BE49-F238E27FC236}">
                <a16:creationId xmlns:a16="http://schemas.microsoft.com/office/drawing/2014/main" id="{90C24C34-315A-45B2-96DE-801FD843355F}"/>
              </a:ext>
            </a:extLst>
          </p:cNvPr>
          <p:cNvPicPr>
            <a:picLocks noChangeAspect="1"/>
          </p:cNvPicPr>
          <p:nvPr/>
        </p:nvPicPr>
        <p:blipFill>
          <a:blip r:embed="rId10"/>
          <a:stretch>
            <a:fillRect/>
          </a:stretch>
        </p:blipFill>
        <p:spPr>
          <a:xfrm>
            <a:off x="6465731" y="1137089"/>
            <a:ext cx="470363" cy="447438"/>
          </a:xfrm>
          <a:prstGeom prst="rect">
            <a:avLst/>
          </a:prstGeom>
        </p:spPr>
      </p:pic>
      <p:pic>
        <p:nvPicPr>
          <p:cNvPr id="17" name="Picture 16" descr="A drawing of a cartoon character&#10;&#10;Description generated with high confidence">
            <a:extLst>
              <a:ext uri="{FF2B5EF4-FFF2-40B4-BE49-F238E27FC236}">
                <a16:creationId xmlns:a16="http://schemas.microsoft.com/office/drawing/2014/main" id="{E6CEE00A-58BA-4239-86CE-B99C6D4D9E40}"/>
              </a:ext>
            </a:extLst>
          </p:cNvPr>
          <p:cNvPicPr>
            <a:picLocks noChangeAspect="1"/>
          </p:cNvPicPr>
          <p:nvPr/>
        </p:nvPicPr>
        <p:blipFill>
          <a:blip r:embed="rId11"/>
          <a:stretch>
            <a:fillRect/>
          </a:stretch>
        </p:blipFill>
        <p:spPr>
          <a:xfrm>
            <a:off x="8655955" y="2780277"/>
            <a:ext cx="450177" cy="436668"/>
          </a:xfrm>
          <a:prstGeom prst="rect">
            <a:avLst/>
          </a:prstGeom>
        </p:spPr>
      </p:pic>
      <p:pic>
        <p:nvPicPr>
          <p:cNvPr id="20" name="Picture 2" descr="Image result for azure monitor icon">
            <a:extLst>
              <a:ext uri="{FF2B5EF4-FFF2-40B4-BE49-F238E27FC236}">
                <a16:creationId xmlns:a16="http://schemas.microsoft.com/office/drawing/2014/main" id="{7D368800-B678-477B-97A9-21B90EBD197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16124" y="1970059"/>
            <a:ext cx="852985" cy="4338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Lst>
          </p:cNvPr>
          <p:cNvPicPr>
            <a:picLocks noChangeAspect="1"/>
          </p:cNvPicPr>
          <p:nvPr/>
        </p:nvPicPr>
        <p:blipFill>
          <a:blip r:embed="rId13"/>
          <a:stretch>
            <a:fillRect/>
          </a:stretch>
        </p:blipFill>
        <p:spPr>
          <a:xfrm>
            <a:off x="7644107" y="2492264"/>
            <a:ext cx="457143" cy="435585"/>
          </a:xfrm>
          <a:prstGeom prst="rect">
            <a:avLst/>
          </a:prstGeom>
        </p:spPr>
      </p:pic>
      <p:pic>
        <p:nvPicPr>
          <p:cNvPr id="23" name="Picture 22">
            <a:extLst>
              <a:ext uri="{FF2B5EF4-FFF2-40B4-BE49-F238E27FC236}">
                <a16:creationId xmlns:a16="http://schemas.microsoft.com/office/drawing/2014/main" id="{6E12B832-C43D-4288-BAD0-5E5B8AB116E8}"/>
              </a:ext>
            </a:extLst>
          </p:cNvPr>
          <p:cNvPicPr>
            <a:picLocks noChangeAspect="1"/>
          </p:cNvPicPr>
          <p:nvPr/>
        </p:nvPicPr>
        <p:blipFill>
          <a:blip r:embed="rId14"/>
          <a:stretch>
            <a:fillRect/>
          </a:stretch>
        </p:blipFill>
        <p:spPr>
          <a:xfrm>
            <a:off x="7818801" y="1378651"/>
            <a:ext cx="544805" cy="519113"/>
          </a:xfrm>
          <a:prstGeom prst="rect">
            <a:avLst/>
          </a:prstGeom>
        </p:spPr>
      </p:pic>
      <p:pic>
        <p:nvPicPr>
          <p:cNvPr id="24" name="Picture 2" descr="Image result for ansible logo">
            <a:extLst>
              <a:ext uri="{FF2B5EF4-FFF2-40B4-BE49-F238E27FC236}">
                <a16:creationId xmlns:a16="http://schemas.microsoft.com/office/drawing/2014/main" id="{5651A66A-A315-4F5D-9C48-BC6D824C84A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62237" y="4840929"/>
            <a:ext cx="444358" cy="5216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s://c.cloudgeni.us/wp-content/uploads/terraform-1087x1087.png">
            <a:extLst>
              <a:ext uri="{FF2B5EF4-FFF2-40B4-BE49-F238E27FC236}">
                <a16:creationId xmlns:a16="http://schemas.microsoft.com/office/drawing/2014/main" id="{5913F7E1-3196-470C-824D-782F3AEB9F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96800" y="4464805"/>
            <a:ext cx="669036" cy="6374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elated image">
            <a:extLst>
              <a:ext uri="{FF2B5EF4-FFF2-40B4-BE49-F238E27FC236}">
                <a16:creationId xmlns:a16="http://schemas.microsoft.com/office/drawing/2014/main" id="{09AF17AB-58E3-4BA9-AC40-F3D0EEB450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203566" y="4336439"/>
            <a:ext cx="737466" cy="7026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Lst>
          </p:cNvPr>
          <p:cNvPicPr>
            <a:picLocks noChangeAspect="1"/>
          </p:cNvPicPr>
          <p:nvPr/>
        </p:nvPicPr>
        <p:blipFill rotWithShape="1">
          <a:blip r:embed="rId18">
            <a:clrChange>
              <a:clrFrom>
                <a:srgbClr val="FEFEFE"/>
              </a:clrFrom>
              <a:clrTo>
                <a:srgbClr val="FEFEFE">
                  <a:alpha val="0"/>
                </a:srgbClr>
              </a:clrTo>
            </a:clrChange>
          </a:blip>
          <a:srcRect l="24401" r="21955"/>
          <a:stretch/>
        </p:blipFill>
        <p:spPr>
          <a:xfrm>
            <a:off x="6705976" y="5505540"/>
            <a:ext cx="601960" cy="727637"/>
          </a:xfrm>
          <a:prstGeom prst="rect">
            <a:avLst/>
          </a:prstGeom>
        </p:spPr>
      </p:pic>
      <p:pic>
        <p:nvPicPr>
          <p:cNvPr id="75" name="Picture 74">
            <a:extLst>
              <a:ext uri="{FF2B5EF4-FFF2-40B4-BE49-F238E27FC236}">
                <a16:creationId xmlns:a16="http://schemas.microsoft.com/office/drawing/2014/main" id="{4ED2A8BD-2C04-4B03-92B7-43C5064194C2}"/>
              </a:ext>
            </a:extLst>
          </p:cNvPr>
          <p:cNvPicPr>
            <a:picLocks noChangeAspect="1"/>
          </p:cNvPicPr>
          <p:nvPr/>
        </p:nvPicPr>
        <p:blipFill>
          <a:blip r:embed="rId19"/>
          <a:stretch>
            <a:fillRect/>
          </a:stretch>
        </p:blipFill>
        <p:spPr>
          <a:xfrm>
            <a:off x="8000953" y="5503740"/>
            <a:ext cx="871962" cy="292045"/>
          </a:xfrm>
          <a:prstGeom prst="rect">
            <a:avLst/>
          </a:prstGeom>
        </p:spPr>
      </p:pic>
      <p:sp>
        <p:nvSpPr>
          <p:cNvPr id="76" name="TextBox 75">
            <a:extLst>
              <a:ext uri="{FF2B5EF4-FFF2-40B4-BE49-F238E27FC236}">
                <a16:creationId xmlns:a16="http://schemas.microsoft.com/office/drawing/2014/main" id="{ACBCA11B-9BAC-467F-92AB-EEF8A5B033B6}"/>
              </a:ext>
            </a:extLst>
          </p:cNvPr>
          <p:cNvSpPr txBox="1"/>
          <p:nvPr/>
        </p:nvSpPr>
        <p:spPr>
          <a:xfrm>
            <a:off x="5171840" y="3348676"/>
            <a:ext cx="1835547" cy="832764"/>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314"/>
            <a:r>
              <a:rPr lang="en-US" b="1">
                <a:solidFill>
                  <a:srgbClr val="FFFFFF"/>
                </a:solidFill>
                <a:latin typeface="Segoe UI"/>
              </a:rPr>
              <a:t>Microsoft</a:t>
            </a:r>
            <a:endParaRPr lang="en-US" b="1">
              <a:solidFill>
                <a:srgbClr val="FFFFFF"/>
              </a:solidFill>
              <a:latin typeface="Segoe UI"/>
              <a:cs typeface="Segoe UI"/>
            </a:endParaRPr>
          </a:p>
          <a:p>
            <a:pPr algn="ctr" defTabSz="914314"/>
            <a:r>
              <a:rPr lang="en-US" b="1">
                <a:solidFill>
                  <a:srgbClr val="FFFFFF"/>
                </a:solidFill>
                <a:latin typeface="Segoe UI"/>
                <a:cs typeface="Segoe UI"/>
              </a:rPr>
              <a:t>Azure</a:t>
            </a:r>
          </a:p>
        </p:txBody>
      </p:sp>
    </p:spTree>
    <p:extLst>
      <p:ext uri="{BB962C8B-B14F-4D97-AF65-F5344CB8AC3E}">
        <p14:creationId xmlns:p14="http://schemas.microsoft.com/office/powerpoint/2010/main" val="12234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t>Azure DevOps Services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nline Image Placeholder 6" descr="A picture containing screenshot&#10;&#10;Description generated with very high confidence">
            <a:extLst>
              <a:ext uri="{FF2B5EF4-FFF2-40B4-BE49-F238E27FC236}">
                <a16:creationId xmlns:a16="http://schemas.microsoft.com/office/drawing/2014/main" id="{56270679-BB5D-4AB0-A083-0891AECA6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grpSp>
        <p:nvGrpSpPr>
          <p:cNvPr id="2" name="Group 1">
            <a:extLst>
              <a:ext uri="{FF2B5EF4-FFF2-40B4-BE49-F238E27FC236}">
                <a16:creationId xmlns:a16="http://schemas.microsoft.com/office/drawing/2014/main" id="{5D601A67-CDD5-4510-835D-2BFA1652BF04}"/>
              </a:ext>
            </a:extLst>
          </p:cNvPr>
          <p:cNvGrpSpPr/>
          <p:nvPr/>
        </p:nvGrpSpPr>
        <p:grpSpPr>
          <a:xfrm>
            <a:off x="4303312" y="6363921"/>
            <a:ext cx="3585377" cy="420037"/>
            <a:chOff x="408037" y="5941187"/>
            <a:chExt cx="3657271"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75381"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FF00579B-0712-4420-8739-398B4F76EF89}"/>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Track all your ideas at every development stage and keep your team aligned with all code changes linked directly to work items.</a:t>
            </a:r>
            <a:endParaRPr lang="en-US" sz="1176">
              <a:solidFill>
                <a:srgbClr val="595959"/>
              </a:solidFill>
              <a:latin typeface="Segoe UI"/>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Use built-in scrum boards and planning tools to help your teams run sprints, stand-ups, and planning meetings.</a:t>
            </a:r>
            <a:endParaRPr lang="en-US" sz="1176">
              <a:solidFill>
                <a:srgbClr val="595959"/>
              </a:solidFill>
              <a:latin typeface="Segoe UI"/>
            </a:endParaRPr>
          </a:p>
        </p:txBody>
      </p:sp>
      <p:sp>
        <p:nvSpPr>
          <p:cNvPr id="38" name="Oval 37">
            <a:extLst>
              <a:ext uri="{FF2B5EF4-FFF2-40B4-BE49-F238E27FC236}">
                <a16:creationId xmlns:a16="http://schemas.microsoft.com/office/drawing/2014/main" id="{0DFC2B05-2380-411C-81A3-2AEAB5DB1C17}"/>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 computer&#10;&#10;Description generated with very high confidence">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311603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ED15-F379-4F65-871C-0A718B2B4D1A}"/>
              </a:ext>
            </a:extLst>
          </p:cNvPr>
          <p:cNvSpPr>
            <a:spLocks noGrp="1"/>
          </p:cNvSpPr>
          <p:nvPr>
            <p:ph type="title"/>
          </p:nvPr>
        </p:nvSpPr>
        <p:spPr/>
        <p:txBody>
          <a:bodyPr/>
          <a:lstStyle/>
          <a:p>
            <a:r>
              <a:rPr lang="en-US" dirty="0">
                <a:solidFill>
                  <a:schemeClr val="accent1"/>
                </a:solidFill>
              </a:rPr>
              <a:t>Azure </a:t>
            </a:r>
            <a:r>
              <a:rPr lang="en-US" dirty="0">
                <a:solidFill>
                  <a:srgbClr val="0078D7"/>
                </a:solidFill>
              </a:rPr>
              <a:t>DevOps Services</a:t>
            </a:r>
          </a:p>
        </p:txBody>
      </p:sp>
      <p:sp>
        <p:nvSpPr>
          <p:cNvPr id="3" name="Text Placeholder 2">
            <a:extLst>
              <a:ext uri="{FF2B5EF4-FFF2-40B4-BE49-F238E27FC236}">
                <a16:creationId xmlns:a16="http://schemas.microsoft.com/office/drawing/2014/main" id="{26EFFAA9-DACB-4586-AC48-2A7FDAEDA671}"/>
              </a:ext>
            </a:extLst>
          </p:cNvPr>
          <p:cNvSpPr>
            <a:spLocks noGrp="1"/>
          </p:cNvSpPr>
          <p:nvPr>
            <p:ph type="body" sz="quarter" idx="12"/>
          </p:nvPr>
        </p:nvSpPr>
        <p:spPr>
          <a:xfrm>
            <a:off x="582041" y="3962400"/>
            <a:ext cx="5943600" cy="2769989"/>
          </a:xfrm>
        </p:spPr>
        <p:txBody>
          <a:bodyPr/>
          <a:lstStyle/>
          <a:p>
            <a:r>
              <a:rPr lang="en-US" b="1" dirty="0">
                <a:solidFill>
                  <a:schemeClr val="accent1"/>
                </a:solidFill>
              </a:rPr>
              <a:t>Dave Burnison</a:t>
            </a:r>
          </a:p>
          <a:p>
            <a:r>
              <a:rPr lang="en-US" dirty="0">
                <a:solidFill>
                  <a:schemeClr val="accent1"/>
                </a:solidFill>
              </a:rPr>
              <a:t>Technology Solutions Professional - Azure App Dev</a:t>
            </a:r>
          </a:p>
          <a:p>
            <a:r>
              <a:rPr lang="en-US" u="sng" dirty="0">
                <a:solidFill>
                  <a:schemeClr val="accent1"/>
                </a:solidFill>
              </a:rPr>
              <a:t>Dave.Burnison@Microsoft.com </a:t>
            </a:r>
          </a:p>
          <a:p>
            <a:r>
              <a:rPr lang="en-US" dirty="0">
                <a:solidFill>
                  <a:schemeClr val="accent1"/>
                </a:solidFill>
              </a:rPr>
              <a:t>@DaveBurnison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p>
            <a:r>
              <a:rPr lang="en-US" dirty="0">
                <a:solidFill>
                  <a:schemeClr val="accent1"/>
                </a:solidFill>
                <a:hlinkClick r:id="rId2">
                  <a:extLst>
                    <a:ext uri="{A12FA001-AC4F-418D-AE19-62706E023703}">
                      <ahyp:hlinkClr xmlns:ahyp="http://schemas.microsoft.com/office/drawing/2018/hyperlinkcolor" val="tx"/>
                    </a:ext>
                  </a:extLst>
                </a:hlinkClick>
              </a:rPr>
              <a:t>http://aka.ms/DavesEventList</a:t>
            </a:r>
            <a:r>
              <a:rPr lang="en-US" dirty="0">
                <a:solidFill>
                  <a:schemeClr val="accent1"/>
                </a:solidFill>
              </a:rPr>
              <a:t> </a:t>
            </a:r>
          </a:p>
        </p:txBody>
      </p:sp>
    </p:spTree>
    <p:extLst>
      <p:ext uri="{BB962C8B-B14F-4D97-AF65-F5344CB8AC3E}">
        <p14:creationId xmlns:p14="http://schemas.microsoft.com/office/powerpoint/2010/main" val="211618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hlinkClick r:id="rId2">
                  <a:extLst>
                    <a:ext uri="{A12FA001-AC4F-418D-AE19-62706E023703}">
                      <ahyp:hlinkClr xmlns:ahyp="http://schemas.microsoft.com/office/drawing/2018/hyperlinkcolor" val="tx"/>
                    </a:ext>
                  </a:extLst>
                </a:hlinkClick>
              </a:rPr>
              <a:t>Azure Boards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Tree>
    <p:extLst>
      <p:ext uri="{BB962C8B-B14F-4D97-AF65-F5344CB8AC3E}">
        <p14:creationId xmlns:p14="http://schemas.microsoft.com/office/powerpoint/2010/main" val="32259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68">
                <a:solidFill>
                  <a:schemeClr val="tx1">
                    <a:lumMod val="65000"/>
                    <a:lumOff val="35000"/>
                  </a:schemeClr>
                </a:solidFill>
              </a:rPr>
              <a:t>Cloud-hosted pipelines for Linux, Windows and macOS.</a:t>
            </a:r>
            <a:endParaRPr lang="en-US" sz="1568">
              <a:solidFill>
                <a:schemeClr val="tx1">
                  <a:lumMod val="65000"/>
                  <a:lumOff val="35000"/>
                </a:schemeClr>
              </a:solidFill>
              <a:cs typeface="Segoe UI"/>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5"/>
            <a:ext cx="5025781" cy="1325042"/>
            <a:chOff x="445128" y="1690638"/>
            <a:chExt cx="5126558" cy="1351612"/>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505964"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1034129"/>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322554"/>
            <a:ext cx="4505274" cy="1311235"/>
            <a:chOff x="445128" y="2867778"/>
            <a:chExt cx="4595614" cy="1337528"/>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874960"/>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71177"/>
              <a:ext cx="3975020" cy="1034129"/>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 Support for YAML, reporting and more</a:t>
              </a: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56"/>
            <a:ext cx="4505273" cy="1112734"/>
            <a:chOff x="445129" y="4755247"/>
            <a:chExt cx="4595613" cy="1135047"/>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4755247"/>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849463"/>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p:spPr>
        </p:pic>
      </p:grpSp>
      <p:grpSp>
        <p:nvGrpSpPr>
          <p:cNvPr id="7" name="Group 6">
            <a:extLst>
              <a:ext uri="{FF2B5EF4-FFF2-40B4-BE49-F238E27FC236}">
                <a16:creationId xmlns:a16="http://schemas.microsoft.com/office/drawing/2014/main" id="{B94C9F78-BAD8-497F-9C8C-AF75D8C8C995}"/>
              </a:ext>
            </a:extLst>
          </p:cNvPr>
          <p:cNvGrpSpPr/>
          <p:nvPr/>
        </p:nvGrpSpPr>
        <p:grpSpPr>
          <a:xfrm>
            <a:off x="4221607" y="6363336"/>
            <a:ext cx="3748788" cy="420037"/>
            <a:chOff x="408037" y="6260499"/>
            <a:chExt cx="3823959" cy="428460"/>
          </a:xfrm>
        </p:grpSpPr>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89928" y="6322798"/>
              <a:ext cx="324206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30" name="Oval 29">
              <a:extLst>
                <a:ext uri="{FF2B5EF4-FFF2-40B4-BE49-F238E27FC236}">
                  <a16:creationId xmlns:a16="http://schemas.microsoft.com/office/drawing/2014/main" id="{A794CA63-381B-4EF5-93F4-3262C5613026}"/>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pic>
        <p:nvPicPr>
          <p:cNvPr id="16" name="Online Image Placeholder 15" descr="A screenshot of a cell phone&#10;&#10;Description generated with very high confidence">
            <a:extLst>
              <a:ext uri="{FF2B5EF4-FFF2-40B4-BE49-F238E27FC236}">
                <a16:creationId xmlns:a16="http://schemas.microsoft.com/office/drawing/2014/main" id="{ABB99AEE-D0DA-4872-AD88-E593AF1F70C9}"/>
              </a:ext>
            </a:extLst>
          </p:cNvPr>
          <p:cNvPicPr>
            <a:picLocks noGrp="1" noChangeAspect="1"/>
          </p:cNvPicPr>
          <p:nvPr>
            <p:ph type="clipArt" sz="quarter" idx="11"/>
          </p:nvPr>
        </p:nvPicPr>
        <p:blipFill rotWithShape="1">
          <a:blip r:embed="rId10" cstate="print">
            <a:extLst>
              <a:ext uri="{28A0092B-C50C-407E-A947-70E740481C1C}">
                <a14:useLocalDpi xmlns:a14="http://schemas.microsoft.com/office/drawing/2010/main" val="0"/>
              </a:ext>
            </a:extLst>
          </a:blip>
          <a:srcRect r="13127"/>
          <a:stretch/>
        </p:blipFill>
        <p:spPr>
          <a:xfrm>
            <a:off x="6151992" y="1516281"/>
            <a:ext cx="6040009" cy="4345444"/>
          </a:xfrm>
        </p:spPr>
      </p:pic>
    </p:spTree>
    <p:extLst>
      <p:ext uri="{BB962C8B-B14F-4D97-AF65-F5344CB8AC3E}">
        <p14:creationId xmlns:p14="http://schemas.microsoft.com/office/powerpoint/2010/main" val="223852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9" name="Oval 8">
            <a:extLst>
              <a:ext uri="{FF2B5EF4-FFF2-40B4-BE49-F238E27FC236}">
                <a16:creationId xmlns:a16="http://schemas.microsoft.com/office/drawing/2014/main" id="{3303B4F4-BD54-418F-ABEC-9DA56768EB4B}"/>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a:t>
            </a:r>
            <a:r>
              <a:rPr lang="en-US" sz="1176">
                <a:solidFill>
                  <a:srgbClr val="595959"/>
                </a:solidFill>
                <a:latin typeface="Segoe UI"/>
              </a:rPr>
              <a:t> </a:t>
            </a:r>
            <a:r>
              <a:rPr lang="en-GB" sz="1176">
                <a:solidFill>
                  <a:srgbClr val="595959"/>
                </a:solidFill>
                <a:latin typeface="Segoe UI"/>
              </a:rPr>
              <a:t>Support for YAML, reporting and more</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100F7731-012D-4F26-AAC0-D6EA84F01F8D}"/>
              </a:ext>
            </a:extLst>
          </p:cNvPr>
          <p:cNvGrpSpPr/>
          <p:nvPr/>
        </p:nvGrpSpPr>
        <p:grpSpPr>
          <a:xfrm>
            <a:off x="4227695" y="6362024"/>
            <a:ext cx="3736611" cy="420037"/>
            <a:chOff x="408037" y="6260499"/>
            <a:chExt cx="381153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22964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28969C80-65DA-4231-83DC-5638E0C213C6}"/>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A screenshot of a cell phone&#10;&#10;Description generated with very high confidence">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119622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Image Placeholder 1">
            <a:extLst>
              <a:ext uri="{FF2B5EF4-FFF2-40B4-BE49-F238E27FC236}">
                <a16:creationId xmlns:a16="http://schemas.microsoft.com/office/drawing/2014/main" id="{FD78A38E-4530-4F62-AF8D-61727BEA9A35}"/>
              </a:ext>
            </a:extLst>
          </p:cNvPr>
          <p:cNvPicPr>
            <a:picLocks noGrp="1" noChangeAspect="1"/>
          </p:cNvPicPr>
          <p:nvPr>
            <p:ph type="clipArt" sz="quarter" idx="11"/>
          </p:nvPr>
        </p:nvPicPr>
        <p:blipFill>
          <a:blip r:embed="rId3"/>
          <a:stretch>
            <a:fillRect/>
          </a:stretch>
        </p:blipFill>
        <p:spPr>
          <a:xfrm>
            <a:off x="6115157" y="1634693"/>
            <a:ext cx="7779428" cy="4448153"/>
          </a:xfrm>
          <a:prstGeom prst="rect">
            <a:avLst/>
          </a:prstGeom>
        </p:spPr>
      </p:pic>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12" y="861692"/>
            <a:ext cx="7320206" cy="607715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26425" y="1625413"/>
            <a:ext cx="5138175" cy="2573144"/>
          </a:xfrm>
        </p:spPr>
        <p:txBody>
          <a:bodyPr/>
          <a:lstStyle/>
          <a:p>
            <a:r>
              <a:rPr lang="en-US" sz="2353"/>
              <a:t>Infrastructure as Code, built-in with Azure Resource Manager</a:t>
            </a:r>
          </a:p>
          <a:p>
            <a:r>
              <a:rPr lang="en-US" sz="2353"/>
              <a:t>Use Azure Automation &amp; Config to automate repetitive tasks</a:t>
            </a:r>
          </a:p>
          <a:p>
            <a:r>
              <a:rPr lang="en-US" sz="2353"/>
              <a:t>Support for DevOps tool integrations and OSS tooling such as Terraform, Ansible &amp; Chef</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Deploy Repeatedly &amp; Reliably</a:t>
            </a:r>
          </a:p>
        </p:txBody>
      </p:sp>
      <p:sp>
        <p:nvSpPr>
          <p:cNvPr id="9" name="Rectangle 8">
            <a:extLst>
              <a:ext uri="{FF2B5EF4-FFF2-40B4-BE49-F238E27FC236}">
                <a16:creationId xmlns:a16="http://schemas.microsoft.com/office/drawing/2014/main" id="{E52889C9-244F-455F-8AAC-619E1BF95973}"/>
              </a:ext>
            </a:extLst>
          </p:cNvPr>
          <p:cNvSpPr/>
          <p:nvPr/>
        </p:nvSpPr>
        <p:spPr>
          <a:xfrm>
            <a:off x="315300" y="883438"/>
            <a:ext cx="5927351" cy="392245"/>
          </a:xfrm>
          <a:prstGeom prst="rect">
            <a:avLst/>
          </a:prstGeom>
        </p:spPr>
        <p:txBody>
          <a:bodyPr wrap="none">
            <a:spAutoFit/>
          </a:bodyPr>
          <a:lstStyle/>
          <a:p>
            <a:pPr defTabSz="914314">
              <a:defRPr/>
            </a:pPr>
            <a:r>
              <a:rPr lang="en-US" sz="1961">
                <a:solidFill>
                  <a:srgbClr val="0078D7"/>
                </a:solidFill>
                <a:latin typeface="Segoe UI Semilight" panose="020B0402040204020203" pitchFamily="34" charset="0"/>
                <a:cs typeface="Segoe UI Semilight" panose="020B0402040204020203" pitchFamily="34" charset="0"/>
              </a:rPr>
              <a:t>Azure Resource Manager &amp; DevOps Tool Integrations</a:t>
            </a:r>
          </a:p>
        </p:txBody>
      </p:sp>
      <p:pic>
        <p:nvPicPr>
          <p:cNvPr id="22" name="Picture 21">
            <a:extLst>
              <a:ext uri="{FF2B5EF4-FFF2-40B4-BE49-F238E27FC236}">
                <a16:creationId xmlns:a16="http://schemas.microsoft.com/office/drawing/2014/main" id="{AAB35095-DE8B-4635-BD30-2379AADA3533}"/>
              </a:ext>
            </a:extLst>
          </p:cNvPr>
          <p:cNvPicPr>
            <a:picLocks noChangeAspect="1"/>
          </p:cNvPicPr>
          <p:nvPr/>
        </p:nvPicPr>
        <p:blipFill rotWithShape="1">
          <a:blip r:embed="rId5">
            <a:clrChange>
              <a:clrFrom>
                <a:srgbClr val="FEFEFE"/>
              </a:clrFrom>
              <a:clrTo>
                <a:srgbClr val="FEFEFE">
                  <a:alpha val="0"/>
                </a:srgbClr>
              </a:clrTo>
            </a:clrChange>
            <a:extLst>
              <a:ext uri="{BEBA8EAE-BF5A-486C-A8C5-ECC9F3942E4B}">
                <a14:imgProps xmlns:a14="http://schemas.microsoft.com/office/drawing/2010/main">
                  <a14:imgLayer r:embed="rId6">
                    <a14:imgEffect>
                      <a14:saturation sat="0"/>
                    </a14:imgEffect>
                  </a14:imgLayer>
                </a14:imgProps>
              </a:ext>
            </a:extLst>
          </a:blip>
          <a:srcRect l="24401" r="21955"/>
          <a:stretch/>
        </p:blipFill>
        <p:spPr>
          <a:xfrm>
            <a:off x="3084028" y="5063977"/>
            <a:ext cx="561351" cy="692780"/>
          </a:xfrm>
          <a:prstGeom prst="rect">
            <a:avLst/>
          </a:prstGeom>
        </p:spPr>
      </p:pic>
      <p:pic>
        <p:nvPicPr>
          <p:cNvPr id="23" name="Picture 22">
            <a:extLst>
              <a:ext uri="{FF2B5EF4-FFF2-40B4-BE49-F238E27FC236}">
                <a16:creationId xmlns:a16="http://schemas.microsoft.com/office/drawing/2014/main" id="{498C8988-D7FF-452A-8AD9-351DB9A3337A}"/>
              </a:ext>
            </a:extLst>
          </p:cNvPr>
          <p:cNvPicPr>
            <a:picLocks noChangeAspect="1"/>
          </p:cNvPicPr>
          <p:nvPr/>
        </p:nvPicPr>
        <p:blipFill>
          <a:blip r:embed="rId7"/>
          <a:stretch>
            <a:fillRect/>
          </a:stretch>
        </p:blipFill>
        <p:spPr>
          <a:xfrm>
            <a:off x="1748877" y="5015953"/>
            <a:ext cx="692780" cy="692780"/>
          </a:xfrm>
          <a:prstGeom prst="rect">
            <a:avLst/>
          </a:prstGeom>
        </p:spPr>
      </p:pic>
      <p:pic>
        <p:nvPicPr>
          <p:cNvPr id="24" name="Picture 23">
            <a:extLst>
              <a:ext uri="{FF2B5EF4-FFF2-40B4-BE49-F238E27FC236}">
                <a16:creationId xmlns:a16="http://schemas.microsoft.com/office/drawing/2014/main" id="{7B57F112-8949-4985-ADAF-9E14AE39FDDE}"/>
              </a:ext>
            </a:extLst>
          </p:cNvPr>
          <p:cNvPicPr>
            <a:picLocks noChangeAspect="1"/>
          </p:cNvPicPr>
          <p:nvPr/>
        </p:nvPicPr>
        <p:blipFill>
          <a:blip r:embed="rId8"/>
          <a:stretch>
            <a:fillRect/>
          </a:stretch>
        </p:blipFill>
        <p:spPr>
          <a:xfrm>
            <a:off x="4287749" y="5086038"/>
            <a:ext cx="1207817" cy="552611"/>
          </a:xfrm>
          <a:prstGeom prst="rect">
            <a:avLst/>
          </a:prstGeom>
        </p:spPr>
      </p:pic>
      <p:pic>
        <p:nvPicPr>
          <p:cNvPr id="25" name="Graphic 24">
            <a:extLst>
              <a:ext uri="{FF2B5EF4-FFF2-40B4-BE49-F238E27FC236}">
                <a16:creationId xmlns:a16="http://schemas.microsoft.com/office/drawing/2014/main" id="{1F061F84-3401-4A50-9BE5-7188EC790E9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1007" y="5099867"/>
            <a:ext cx="645500" cy="524955"/>
          </a:xfrm>
          <a:prstGeom prst="rect">
            <a:avLst/>
          </a:prstGeom>
        </p:spPr>
      </p:pic>
    </p:spTree>
    <p:extLst>
      <p:ext uri="{BB962C8B-B14F-4D97-AF65-F5344CB8AC3E}">
        <p14:creationId xmlns:p14="http://schemas.microsoft.com/office/powerpoint/2010/main" val="172741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hlinkClick r:id="rId2">
                  <a:extLst>
                    <a:ext uri="{A12FA001-AC4F-418D-AE19-62706E023703}">
                      <ahyp:hlinkClr xmlns:ahyp="http://schemas.microsoft.com/office/drawing/2018/hyperlinkcolor" val="tx"/>
                    </a:ext>
                  </a:extLst>
                </a:hlinkClick>
              </a:rPr>
              <a:t>Azure Pipelines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B9AF8D64-00DF-41A0-8C52-5D7B57026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grpSp>
        <p:nvGrpSpPr>
          <p:cNvPr id="2" name="Group 1">
            <a:extLst>
              <a:ext uri="{FF2B5EF4-FFF2-40B4-BE49-F238E27FC236}">
                <a16:creationId xmlns:a16="http://schemas.microsoft.com/office/drawing/2014/main" id="{A9E767A6-40F8-4942-BD92-D89FF7011841}"/>
              </a:ext>
            </a:extLst>
          </p:cNvPr>
          <p:cNvGrpSpPr/>
          <p:nvPr/>
        </p:nvGrpSpPr>
        <p:grpSpPr>
          <a:xfrm>
            <a:off x="4316404" y="6357135"/>
            <a:ext cx="3559194" cy="420037"/>
            <a:chOff x="408037" y="5941187"/>
            <a:chExt cx="3630563"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48673"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E231F2BA-54BA-40E6-81BA-C36BCB3DBE4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Securely connect with and push code into your Git repos from any IDE, editor, or Git client.</a:t>
            </a:r>
            <a:endParaRPr lang="en-US" sz="1176">
              <a:solidFill>
                <a:srgbClr val="595959"/>
              </a:solidFill>
              <a:latin typeface="Segoe UI"/>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Add validations and extensions from the marketplace or build your own using web hooks and REST APIs.</a:t>
            </a:r>
            <a:endParaRPr lang="en-US" sz="1176">
              <a:solidFill>
                <a:srgbClr val="595959"/>
              </a:solidFill>
              <a:latin typeface="Segoe UI"/>
            </a:endParaRPr>
          </a:p>
        </p:txBody>
      </p:sp>
      <p:sp>
        <p:nvSpPr>
          <p:cNvPr id="44" name="Oval 43">
            <a:extLst>
              <a:ext uri="{FF2B5EF4-FFF2-40B4-BE49-F238E27FC236}">
                <a16:creationId xmlns:a16="http://schemas.microsoft.com/office/drawing/2014/main" id="{7E034A3A-A4A8-4FBB-942E-6C93C6CE439E}"/>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 cell phone&#10;&#10;Description generated with very high confidence">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16281"/>
            <a:ext cx="6040010" cy="4359690"/>
          </a:xfrm>
          <a:prstGeom prst="rect">
            <a:avLst/>
          </a:prstGeom>
        </p:spPr>
      </p:pic>
    </p:spTree>
    <p:extLst>
      <p:ext uri="{BB962C8B-B14F-4D97-AF65-F5344CB8AC3E}">
        <p14:creationId xmlns:p14="http://schemas.microsoft.com/office/powerpoint/2010/main" val="263131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a:t>Azure Repos</a:t>
            </a:r>
            <a:endParaRPr lang="en-US"/>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Tree>
    <p:extLst>
      <p:ext uri="{BB962C8B-B14F-4D97-AF65-F5344CB8AC3E}">
        <p14:creationId xmlns:p14="http://schemas.microsoft.com/office/powerpoint/2010/main" val="170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Test your application where it lives. Complete scripted tests across desktop or web scenarios. Test on-premises application from the cloud and vice-versa.</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Leverage the same test tools across your engineers and user acceptance testing stakeholders. Pay for the tools only when you need them.</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DAFFEF1-FBC0-450F-9BA4-01A3075331BD}"/>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979" y="2140321"/>
            <a:ext cx="280133" cy="298808"/>
          </a:xfrm>
          <a:prstGeom prst="rect">
            <a:avLst/>
          </a:prstGeom>
        </p:spPr>
      </p:pic>
      <p:pic>
        <p:nvPicPr>
          <p:cNvPr id="27" name="Online Image Placeholder 6" descr="A picture containing screenshot&#10;&#10;Description generated with very high confidence">
            <a:extLst>
              <a:ext uri="{FF2B5EF4-FFF2-40B4-BE49-F238E27FC236}">
                <a16:creationId xmlns:a16="http://schemas.microsoft.com/office/drawing/2014/main" id="{3692583D-C4A8-48C6-8C30-E2812A6D4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25" name="Picture 24" descr="A screenshot of a cell phone&#10;&#10;Description generated with very high confidence">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12472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hlinkClick r:id="rId2">
                  <a:extLst>
                    <a:ext uri="{A12FA001-AC4F-418D-AE19-62706E023703}">
                      <ahyp:hlinkClr xmlns:ahyp="http://schemas.microsoft.com/office/drawing/2018/hyperlinkcolor" val="tx"/>
                    </a:ext>
                  </a:extLst>
                </a:hlinkClick>
              </a:rPr>
              <a:t>Azure Test Plans</a:t>
            </a:r>
            <a:br>
              <a:rPr lang="en-GB" dirty="0"/>
            </a:b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Tree>
    <p:extLst>
      <p:ext uri="{BB962C8B-B14F-4D97-AF65-F5344CB8AC3E}">
        <p14:creationId xmlns:p14="http://schemas.microsoft.com/office/powerpoint/2010/main" val="353484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C7B34B43-BE0B-4B73-997E-273B4D37D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Get universal </a:t>
            </a:r>
            <a:r>
              <a:rPr lang="en-GB" sz="1176" err="1">
                <a:solidFill>
                  <a:srgbClr val="595959"/>
                </a:solidFill>
                <a:latin typeface="Segoe UI"/>
              </a:rPr>
              <a:t>artifact</a:t>
            </a:r>
            <a:r>
              <a:rPr lang="en-GB" sz="1176">
                <a:solidFill>
                  <a:srgbClr val="595959"/>
                </a:solidFill>
                <a:latin typeface="Segoe UI"/>
              </a:rPr>
              <a:t> management for Maven, </a:t>
            </a:r>
            <a:r>
              <a:rPr lang="en-GB" sz="1176" err="1">
                <a:solidFill>
                  <a:srgbClr val="595959"/>
                </a:solidFill>
                <a:latin typeface="Segoe UI"/>
              </a:rPr>
              <a:t>npm</a:t>
            </a:r>
            <a:r>
              <a:rPr lang="en-GB" sz="1176">
                <a:solidFill>
                  <a:srgbClr val="595959"/>
                </a:solidFill>
                <a:latin typeface="Segoe UI"/>
              </a:rPr>
              <a:t>, and NuGet.</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Share packages, and use built-in CI/CD, versioning, and testing.</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Easily share code across small teams and large enterprises.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EB762BE-CEF1-4BA2-841C-2866604A1207}"/>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 cell phone&#10;&#10;Description generated with very high confidence">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207817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Online Media 3" title="Formula 1 Pit Stops 1950 &amp; Today">
            <a:hlinkClick r:id="" action="ppaction://media"/>
            <a:extLst>
              <a:ext uri="{FF2B5EF4-FFF2-40B4-BE49-F238E27FC236}">
                <a16:creationId xmlns:a16="http://schemas.microsoft.com/office/drawing/2014/main" id="{5B0FAE2A-BB2F-4101-B6AB-7DCAB7E6D141}"/>
              </a:ext>
            </a:extLst>
          </p:cNvPr>
          <p:cNvPicPr>
            <a:picLocks noRot="1" noChangeAspect="1"/>
          </p:cNvPicPr>
          <p:nvPr>
            <a:videoFile r:link="rId1"/>
          </p:nvPr>
        </p:nvPicPr>
        <p:blipFill>
          <a:blip r:embed="rId3"/>
          <a:stretch>
            <a:fillRect/>
          </a:stretch>
        </p:blipFill>
        <p:spPr>
          <a:xfrm>
            <a:off x="750470" y="190451"/>
            <a:ext cx="10691059" cy="6013721"/>
          </a:xfrm>
          <a:prstGeom prst="rect">
            <a:avLst/>
          </a:prstGeom>
        </p:spPr>
      </p:pic>
    </p:spTree>
    <p:extLst>
      <p:ext uri="{BB962C8B-B14F-4D97-AF65-F5344CB8AC3E}">
        <p14:creationId xmlns:p14="http://schemas.microsoft.com/office/powerpoint/2010/main" val="3470001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hlinkClick r:id="rId3">
                  <a:extLst>
                    <a:ext uri="{A12FA001-AC4F-418D-AE19-62706E023703}">
                      <ahyp:hlinkClr xmlns:ahyp="http://schemas.microsoft.com/office/drawing/2018/hyperlinkcolor" val="tx"/>
                    </a:ext>
                  </a:extLst>
                </a:hlinkClick>
              </a:rPr>
              <a:t>Azure </a:t>
            </a:r>
            <a:r>
              <a:rPr lang="en-GB" dirty="0" err="1">
                <a:hlinkClick r:id="rId3">
                  <a:extLst>
                    <a:ext uri="{A12FA001-AC4F-418D-AE19-62706E023703}">
                      <ahyp:hlinkClr xmlns:ahyp="http://schemas.microsoft.com/office/drawing/2018/hyperlinkcolor" val="tx"/>
                    </a:ext>
                  </a:extLst>
                </a:hlinkClick>
              </a:rPr>
              <a:t>Artifacts</a:t>
            </a:r>
            <a:br>
              <a:rPr lang="en-GB" dirty="0"/>
            </a:b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Tree>
    <p:extLst>
      <p:ext uri="{BB962C8B-B14F-4D97-AF65-F5344CB8AC3E}">
        <p14:creationId xmlns:p14="http://schemas.microsoft.com/office/powerpoint/2010/main" val="255638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4913768" y="1641532"/>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a:xfrm>
            <a:off x="426424" y="224112"/>
            <a:ext cx="11336039" cy="744014"/>
          </a:xfrm>
        </p:spPr>
        <p:txBody>
          <a:bodyPr/>
          <a:lstStyle/>
          <a:p>
            <a:r>
              <a:rPr lang="en-US" dirty="0"/>
              <a:t>Azure DevOps: Benefits of Using All Services</a:t>
            </a:r>
          </a:p>
        </p:txBody>
      </p:sp>
      <p:sp>
        <p:nvSpPr>
          <p:cNvPr id="44" name="Oval 43">
            <a:extLst>
              <a:ext uri="{FF2B5EF4-FFF2-40B4-BE49-F238E27FC236}">
                <a16:creationId xmlns:a16="http://schemas.microsoft.com/office/drawing/2014/main" id="{66A54DC1-0A25-448D-8D6B-4F030D77EDFC}"/>
              </a:ext>
            </a:extLst>
          </p:cNvPr>
          <p:cNvSpPr/>
          <p:nvPr/>
        </p:nvSpPr>
        <p:spPr bwMode="auto">
          <a:xfrm>
            <a:off x="4920313" y="165109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3"/>
          <a:stretch>
            <a:fillRect/>
          </a:stretch>
        </p:blipFill>
        <p:spPr>
          <a:xfrm>
            <a:off x="5633876" y="2326846"/>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6430312" y="148103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4761182" y="314059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6051529" y="368480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6991875" y="268163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5287136" y="567508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6338443" y="5675146"/>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4"/>
          <a:stretch>
            <a:fillRect/>
          </a:stretch>
        </p:blipFill>
        <p:spPr>
          <a:xfrm>
            <a:off x="7172585" y="2826924"/>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5"/>
          <a:stretch>
            <a:fillRect/>
          </a:stretch>
        </p:blipFill>
        <p:spPr>
          <a:xfrm>
            <a:off x="5111182" y="1801432"/>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6"/>
          <a:stretch>
            <a:fillRect/>
          </a:stretch>
        </p:blipFill>
        <p:spPr>
          <a:xfrm>
            <a:off x="6620441" y="1642475"/>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7"/>
          <a:stretch>
            <a:fillRect/>
          </a:stretch>
        </p:blipFill>
        <p:spPr>
          <a:xfrm>
            <a:off x="4949130" y="3333091"/>
            <a:ext cx="272860" cy="290656"/>
          </a:xfrm>
          <a:prstGeom prst="rect">
            <a:avLst/>
          </a:prstGeom>
        </p:spPr>
      </p:pic>
      <p:pic>
        <p:nvPicPr>
          <p:cNvPr id="76" name="Picture 76">
            <a:extLst>
              <a:ext uri="{FF2B5EF4-FFF2-40B4-BE49-F238E27FC236}">
                <a16:creationId xmlns:a16="http://schemas.microsoft.com/office/drawing/2014/main" id="{F33A2986-0958-4BFE-B3A1-B09B17C87A91}"/>
              </a:ext>
            </a:extLst>
          </p:cNvPr>
          <p:cNvPicPr>
            <a:picLocks noChangeAspect="1"/>
          </p:cNvPicPr>
          <p:nvPr/>
        </p:nvPicPr>
        <p:blipFill>
          <a:blip r:embed="rId8"/>
          <a:stretch>
            <a:fillRect/>
          </a:stretch>
        </p:blipFill>
        <p:spPr>
          <a:xfrm>
            <a:off x="6223290" y="3851903"/>
            <a:ext cx="314419" cy="333284"/>
          </a:xfrm>
          <a:prstGeom prst="rect">
            <a:avLst/>
          </a:prstGeom>
        </p:spPr>
      </p:pic>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Leverage DevTest and Production Azure Subscriptions</a:t>
            </a:r>
            <a:endParaRPr kumimoji="0" lang="en-US" sz="1568" b="0" i="0" u="none" strike="noStrike" kern="1200" cap="none" spc="0" normalizeH="0" baseline="0" noProof="0" dirty="0">
              <a:ln>
                <a:noFill/>
              </a:ln>
              <a:solidFill>
                <a:srgbClr val="000000">
                  <a:lumMod val="65000"/>
                  <a:lumOff val="35000"/>
                </a:srgbClr>
              </a:solidFill>
              <a:effectLst/>
              <a:uLnTx/>
              <a:uFillTx/>
              <a:latin typeface="Segoe UI"/>
              <a:ea typeface="+mn-ea"/>
              <a:cs typeface="Segoe UI"/>
            </a:endParaRPr>
          </a:p>
        </p:txBody>
      </p:sp>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9"/>
          <a:stretch>
            <a:fillRect/>
          </a:stretch>
        </p:blipFill>
        <p:spPr>
          <a:xfrm>
            <a:off x="5295235" y="5783248"/>
            <a:ext cx="555572" cy="275426"/>
          </a:xfrm>
          <a:prstGeom prst="rect">
            <a:avLst/>
          </a:prstGeom>
        </p:spPr>
      </p:pic>
      <p:pic>
        <p:nvPicPr>
          <p:cNvPr id="17" name="Picture 18">
            <a:extLst>
              <a:ext uri="{FF2B5EF4-FFF2-40B4-BE49-F238E27FC236}">
                <a16:creationId xmlns:a16="http://schemas.microsoft.com/office/drawing/2014/main" id="{F3DE42DE-AAE9-4458-BD46-A0C6C9DD9A32}"/>
              </a:ext>
            </a:extLst>
          </p:cNvPr>
          <p:cNvPicPr>
            <a:picLocks noChangeAspect="1"/>
          </p:cNvPicPr>
          <p:nvPr/>
        </p:nvPicPr>
        <p:blipFill>
          <a:blip r:embed="rId10"/>
          <a:stretch>
            <a:fillRect/>
          </a:stretch>
        </p:blipFill>
        <p:spPr>
          <a:xfrm>
            <a:off x="6254046" y="5745330"/>
            <a:ext cx="737829" cy="360894"/>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GB" sz="1765"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Ease of Use, Traceability</a:t>
            </a:r>
            <a:endParaRPr kumimoji="0" lang="en-US" sz="1765"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p:txBody>
      </p:sp>
    </p:spTree>
    <p:extLst>
      <p:ext uri="{BB962C8B-B14F-4D97-AF65-F5344CB8AC3E}">
        <p14:creationId xmlns:p14="http://schemas.microsoft.com/office/powerpoint/2010/main" val="429404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hlinkClick r:id="rId2">
                  <a:extLst>
                    <a:ext uri="{A12FA001-AC4F-418D-AE19-62706E023703}">
                      <ahyp:hlinkClr xmlns:ahyp="http://schemas.microsoft.com/office/drawing/2018/hyperlinkcolor" val="tx"/>
                    </a:ext>
                  </a:extLst>
                </a:hlinkClick>
              </a:rPr>
              <a:t>Pulling it all together!</a:t>
            </a:r>
            <a:br>
              <a:rPr lang="en-GB" dirty="0"/>
            </a:b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Tree>
    <p:extLst>
      <p:ext uri="{BB962C8B-B14F-4D97-AF65-F5344CB8AC3E}">
        <p14:creationId xmlns:p14="http://schemas.microsoft.com/office/powerpoint/2010/main" val="167357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Web apps, </a:t>
            </a:r>
            <a:r>
              <a:rPr kumimoji="0" lang="en-US" sz="1800" b="0" i="0" u="none" strike="noStrike" kern="0" cap="none" spc="0" normalizeH="0" baseline="0" noProof="0" err="1">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Kubernates</a:t>
            </a: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3029" y="486548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7291" y="4865482"/>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527392" y="2111134"/>
            <a:ext cx="7160079" cy="41411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CC69870-9D53-4555-A3D4-5FCBB0C9E6F1}"/>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hlinkClick r:id="rId5"/>
              </a:rPr>
              <a:t>https://docs.microsoft.com/en-us/azure/devops-project/</a:t>
            </a: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34" name="Oval 33">
            <a:extLst>
              <a:ext uri="{FF2B5EF4-FFF2-40B4-BE49-F238E27FC236}">
                <a16:creationId xmlns:a16="http://schemas.microsoft.com/office/drawing/2014/main" id="{1DF41DA8-2FA3-4146-8EE8-DC818135A0B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0436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hlinkClick r:id="rId2">
                  <a:extLst>
                    <a:ext uri="{A12FA001-AC4F-418D-AE19-62706E023703}">
                      <ahyp:hlinkClr xmlns:ahyp="http://schemas.microsoft.com/office/drawing/2018/hyperlinkcolor" val="tx"/>
                    </a:ext>
                  </a:extLst>
                </a:hlinkClick>
              </a:rPr>
              <a:t>Azure DevOps Projects</a:t>
            </a:r>
            <a:br>
              <a:rPr lang="en-GB" dirty="0">
                <a:hlinkClick r:id="rId2">
                  <a:extLst>
                    <a:ext uri="{A12FA001-AC4F-418D-AE19-62706E023703}">
                      <ahyp:hlinkClr xmlns:ahyp="http://schemas.microsoft.com/office/drawing/2018/hyperlinkcolor" val="tx"/>
                    </a:ext>
                  </a:extLst>
                </a:hlinkClick>
              </a:rPr>
            </a:b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GB" sz="274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Demo</a:t>
            </a:r>
            <a:endParaRPr kumimoji="0" lang="en-US" sz="2353"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marL="0" marR="0" lvl="0" indent="0" algn="r"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t>
            </a:r>
            <a:r>
              <a:rPr kumimoji="0" lang="en-US" sz="1961" b="0" i="0" u="none" strike="noStrike" kern="1200" cap="none" spc="0" normalizeH="0" baseline="0" noProof="0" err="1">
                <a:ln>
                  <a:noFill/>
                </a:ln>
                <a:solidFill>
                  <a:srgbClr val="FFFFFF"/>
                </a:solidFill>
                <a:effectLst/>
                <a:uLnTx/>
                <a:uFillTx/>
                <a:latin typeface="Segoe UI"/>
                <a:ea typeface="+mn-ea"/>
                <a:cs typeface="+mn-cs"/>
              </a:rPr>
              <a:t>AzureDevOps</a:t>
            </a:r>
            <a:endParaRPr kumimoji="0" lang="en-US" sz="1961"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3243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29749" y="4750048"/>
            <a:ext cx="3607790" cy="420037"/>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FFFFFF"/>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FFFFFF"/>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FFFFFF"/>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71910" y="487"/>
            <a:ext cx="3122511" cy="685702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1" y="199355"/>
            <a:ext cx="3050600" cy="599969"/>
          </a:xfrm>
        </p:spPr>
        <p:txBody>
          <a:bodyPr/>
          <a:lstStyle/>
          <a:p>
            <a:pPr algn="ctr"/>
            <a:r>
              <a:rPr lang="en-US" sz="3137">
                <a:solidFill>
                  <a:schemeClr val="bg2"/>
                </a:solidFill>
              </a:rPr>
              <a:t>Azure DevOps</a:t>
            </a:r>
          </a:p>
        </p:txBody>
      </p:sp>
      <p:grpSp>
        <p:nvGrpSpPr>
          <p:cNvPr id="17" name="Group 16">
            <a:extLst>
              <a:ext uri="{FF2B5EF4-FFF2-40B4-BE49-F238E27FC236}">
                <a16:creationId xmlns:a16="http://schemas.microsoft.com/office/drawing/2014/main" id="{CFA1D3B8-CC25-48BC-8447-639688C7A9FC}"/>
              </a:ext>
            </a:extLst>
          </p:cNvPr>
          <p:cNvGrpSpPr/>
          <p:nvPr/>
        </p:nvGrpSpPr>
        <p:grpSpPr>
          <a:xfrm>
            <a:off x="3711547" y="290142"/>
            <a:ext cx="7523364" cy="5056933"/>
            <a:chOff x="3872940" y="793665"/>
            <a:chExt cx="7674223" cy="5158335"/>
          </a:xfrm>
        </p:grpSpPr>
        <p:sp>
          <p:nvSpPr>
            <p:cNvPr id="16" name="TextBox 15">
              <a:extLst>
                <a:ext uri="{FF2B5EF4-FFF2-40B4-BE49-F238E27FC236}">
                  <a16:creationId xmlns:a16="http://schemas.microsoft.com/office/drawing/2014/main" id="{DE367368-3EB7-47E8-B49B-215A9A8E91E6}"/>
                </a:ext>
              </a:extLst>
            </p:cNvPr>
            <p:cNvSpPr txBox="1"/>
            <p:nvPr/>
          </p:nvSpPr>
          <p:spPr>
            <a:xfrm>
              <a:off x="4532901" y="793665"/>
              <a:ext cx="7014262" cy="5158335"/>
            </a:xfrm>
            <a:prstGeom prst="rect">
              <a:avLst/>
            </a:prstGeom>
            <a:noFill/>
          </p:spPr>
          <p:txBody>
            <a:bodyPr wrap="square" lIns="179285" tIns="143428" rIns="179285" bIns="143428" rtlCol="0">
              <a:spAutoFit/>
            </a:bodyPr>
            <a:lstStyle/>
            <a:p>
              <a:pPr defTabSz="914314">
                <a:spcAft>
                  <a:spcPts val="2353"/>
                </a:spcAft>
              </a:pPr>
              <a:r>
                <a:rPr lang="en-GB">
                  <a:solidFill>
                    <a:srgbClr val="FFFFFF"/>
                  </a:solidFill>
                  <a:latin typeface="Segoe UI"/>
                </a:rPr>
                <a:t>Plan smarter, collaborate better, and ship faster with a set of modern dev services</a:t>
              </a:r>
            </a:p>
            <a:p>
              <a:pPr defTabSz="914314">
                <a:spcAft>
                  <a:spcPts val="2353"/>
                </a:spcAft>
              </a:pPr>
              <a:r>
                <a:rPr lang="en-GB">
                  <a:solidFill>
                    <a:srgbClr val="FFFFFF"/>
                  </a:solidFill>
                  <a:latin typeface="Segoe UI"/>
                </a:rPr>
                <a:t>Any developer, any platform, any cloud. Full support for hybrid cloud, on-premises &amp; containers.</a:t>
              </a:r>
            </a:p>
            <a:p>
              <a:pPr defTabSz="914314">
                <a:spcAft>
                  <a:spcPts val="2353"/>
                </a:spcAft>
              </a:pPr>
              <a:r>
                <a:rPr lang="en-GB">
                  <a:solidFill>
                    <a:srgbClr val="FFFFFF"/>
                  </a:solidFill>
                  <a:latin typeface="Segoe UI"/>
                </a:rPr>
                <a:t>Use all the Azure DevOps services or choose just what you need to complement your existing workflows</a:t>
              </a:r>
            </a:p>
            <a:p>
              <a:pPr defTabSz="914314">
                <a:spcAft>
                  <a:spcPts val="2353"/>
                </a:spcAft>
              </a:pPr>
              <a:r>
                <a:rPr lang="en-GB">
                  <a:solidFill>
                    <a:srgbClr val="FFFFFF"/>
                  </a:solidFill>
                  <a:latin typeface="Segoe UI"/>
                </a:rPr>
                <a:t>Best in class builds for open source. Free unlimited build minutes for public projects and up to 10 free concurrent pipelines across Windows, Linux and macOS</a:t>
              </a:r>
            </a:p>
            <a:p>
              <a:pPr defTabSz="914314">
                <a:spcAft>
                  <a:spcPts val="2353"/>
                </a:spcAft>
              </a:pPr>
              <a:r>
                <a:rPr lang="en-GB">
                  <a:solidFill>
                    <a:srgbClr val="FFFFFF"/>
                  </a:solidFill>
                  <a:latin typeface="Segoe UI"/>
                </a:rPr>
                <a:t>Get started for free for small teams, scales to support the largest enterprises</a:t>
              </a:r>
            </a:p>
            <a:p>
              <a:pPr defTabSz="914314">
                <a:spcAft>
                  <a:spcPts val="2353"/>
                </a:spcAft>
              </a:pPr>
              <a:endParaRPr lang="en-US" err="1">
                <a:solidFill>
                  <a:srgbClr val="FFFFFF"/>
                </a:solidFill>
                <a:latin typeface="Segoe UI"/>
              </a:endParaRPr>
            </a:p>
          </p:txBody>
        </p:sp>
        <p:sp>
          <p:nvSpPr>
            <p:cNvPr id="34" name="Oval 33">
              <a:extLst>
                <a:ext uri="{FF2B5EF4-FFF2-40B4-BE49-F238E27FC236}">
                  <a16:creationId xmlns:a16="http://schemas.microsoft.com/office/drawing/2014/main" id="{F9F21E1E-EC36-44E9-B35A-A8379A978484}"/>
                </a:ext>
              </a:extLst>
            </p:cNvPr>
            <p:cNvSpPr/>
            <p:nvPr/>
          </p:nvSpPr>
          <p:spPr bwMode="auto">
            <a:xfrm>
              <a:off x="3877367" y="93350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7602" y="1038569"/>
              <a:ext cx="342900" cy="325755"/>
            </a:xfrm>
            <a:prstGeom prst="rect">
              <a:avLst/>
            </a:prstGeom>
          </p:spPr>
        </p:pic>
        <p:sp>
          <p:nvSpPr>
            <p:cNvPr id="37" name="Oval 36">
              <a:extLst>
                <a:ext uri="{FF2B5EF4-FFF2-40B4-BE49-F238E27FC236}">
                  <a16:creationId xmlns:a16="http://schemas.microsoft.com/office/drawing/2014/main" id="{073989DB-7CE9-4236-B8DA-F4D58DDCD9C8}"/>
                </a:ext>
              </a:extLst>
            </p:cNvPr>
            <p:cNvSpPr/>
            <p:nvPr/>
          </p:nvSpPr>
          <p:spPr bwMode="auto">
            <a:xfrm>
              <a:off x="3877367" y="180604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A4CD53-3BFD-4E18-803D-E8696C5B15AA}"/>
                </a:ext>
              </a:extLst>
            </p:cNvPr>
            <p:cNvSpPr/>
            <p:nvPr/>
          </p:nvSpPr>
          <p:spPr bwMode="auto">
            <a:xfrm>
              <a:off x="3877367" y="266584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42D528C-16CE-41F6-8EC9-E6DBBC7ED6CE}"/>
                </a:ext>
              </a:extLst>
            </p:cNvPr>
            <p:cNvSpPr/>
            <p:nvPr/>
          </p:nvSpPr>
          <p:spPr bwMode="auto">
            <a:xfrm>
              <a:off x="3877367" y="353821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EC77250A-DBE0-4EC2-9044-7F80D04DD54E}"/>
                </a:ext>
              </a:extLst>
            </p:cNvPr>
            <p:cNvSpPr/>
            <p:nvPr/>
          </p:nvSpPr>
          <p:spPr bwMode="auto">
            <a:xfrm>
              <a:off x="3872940" y="460617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1275" y="4730314"/>
              <a:ext cx="266700" cy="285750"/>
            </a:xfrm>
            <a:prstGeom prst="rect">
              <a:avLst/>
            </a:prstGeom>
          </p:spPr>
        </p:pic>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7602" y="3634884"/>
              <a:ext cx="361950" cy="361950"/>
            </a:xfrm>
            <a:prstGeom prst="rect">
              <a:avLst/>
            </a:prstGeom>
          </p:spPr>
        </p:pic>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06177" y="2772048"/>
              <a:ext cx="285750" cy="342900"/>
            </a:xfrm>
            <a:prstGeom prst="rect">
              <a:avLst/>
            </a:prstGeom>
          </p:spPr>
        </p:pic>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87127" y="1895328"/>
              <a:ext cx="342900" cy="342900"/>
            </a:xfrm>
            <a:prstGeom prst="rect">
              <a:avLst/>
            </a:prstGeom>
          </p:spPr>
        </p:pic>
      </p:grpSp>
      <p:cxnSp>
        <p:nvCxnSpPr>
          <p:cNvPr id="26" name="Straight Connector 25">
            <a:extLst>
              <a:ext uri="{FF2B5EF4-FFF2-40B4-BE49-F238E27FC236}">
                <a16:creationId xmlns:a16="http://schemas.microsoft.com/office/drawing/2014/main" id="{273F531B-6F95-4153-A48E-2E32777FF4D9}"/>
              </a:ext>
            </a:extLst>
          </p:cNvPr>
          <p:cNvCxnSpPr>
            <a:cxnSpLocks/>
          </p:cNvCxnSpPr>
          <p:nvPr/>
        </p:nvCxnSpPr>
        <p:spPr>
          <a:xfrm>
            <a:off x="3050601" y="5411656"/>
            <a:ext cx="9141400" cy="0"/>
          </a:xfrm>
          <a:prstGeom prst="line">
            <a:avLst/>
          </a:prstGeom>
          <a:ln w="76200">
            <a:solidFill>
              <a:srgbClr val="E4E4E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525C9DF-FB41-468B-B2A6-67D6A934B49B}"/>
              </a:ext>
            </a:extLst>
          </p:cNvPr>
          <p:cNvGrpSpPr/>
          <p:nvPr/>
        </p:nvGrpSpPr>
        <p:grpSpPr>
          <a:xfrm>
            <a:off x="471439" y="1020197"/>
            <a:ext cx="1905785" cy="913431"/>
            <a:chOff x="480892" y="1040157"/>
            <a:chExt cx="1944000" cy="931747"/>
          </a:xfrm>
        </p:grpSpPr>
        <p:pic>
          <p:nvPicPr>
            <p:cNvPr id="5" name="Picture 8" descr="A picture containing object&#10;&#10;Description generated with very high confidence">
              <a:extLst>
                <a:ext uri="{FF2B5EF4-FFF2-40B4-BE49-F238E27FC236}">
                  <a16:creationId xmlns:a16="http://schemas.microsoft.com/office/drawing/2014/main" id="{46DB9986-344C-46FF-85F9-BAC86579AC0B}"/>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50" name="TextBox 49">
              <a:extLst>
                <a:ext uri="{FF2B5EF4-FFF2-40B4-BE49-F238E27FC236}">
                  <a16:creationId xmlns:a16="http://schemas.microsoft.com/office/drawing/2014/main" id="{1BA5139E-2C57-4D83-9C4A-7867FB7464DF}"/>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00B294"/>
                  </a:solidFill>
                  <a:latin typeface="Segoe UI Semibold"/>
                </a:rPr>
                <a:t>Azure Boards</a:t>
              </a:r>
              <a:endParaRPr lang="en-US" sz="1568">
                <a:solidFill>
                  <a:srgbClr val="00B294"/>
                </a:solidFill>
                <a:latin typeface="Segoe UI Semibold"/>
                <a:cs typeface="Segoe UI"/>
              </a:endParaRPr>
            </a:p>
          </p:txBody>
        </p:sp>
      </p:grpSp>
      <p:grpSp>
        <p:nvGrpSpPr>
          <p:cNvPr id="11" name="Group 10">
            <a:extLst>
              <a:ext uri="{FF2B5EF4-FFF2-40B4-BE49-F238E27FC236}">
                <a16:creationId xmlns:a16="http://schemas.microsoft.com/office/drawing/2014/main" id="{C0B32E49-D0CE-426C-906B-5CBF00088BCE}"/>
              </a:ext>
            </a:extLst>
          </p:cNvPr>
          <p:cNvGrpSpPr/>
          <p:nvPr/>
        </p:nvGrpSpPr>
        <p:grpSpPr>
          <a:xfrm>
            <a:off x="471439" y="2187270"/>
            <a:ext cx="1905785" cy="936437"/>
            <a:chOff x="480892" y="2154633"/>
            <a:chExt cx="1944000" cy="955215"/>
          </a:xfrm>
        </p:grpSpPr>
        <p:pic>
          <p:nvPicPr>
            <p:cNvPr id="6" name="Picture 10" descr="A picture containing stop, sign, outdoor, sitting&#10;&#10;Description generated with very high confidence">
              <a:extLst>
                <a:ext uri="{FF2B5EF4-FFF2-40B4-BE49-F238E27FC236}">
                  <a16:creationId xmlns:a16="http://schemas.microsoft.com/office/drawing/2014/main" id="{0DB42AD1-E89E-4B06-9757-1AF0C180E22E}"/>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1" name="TextBox 50">
              <a:extLst>
                <a:ext uri="{FF2B5EF4-FFF2-40B4-BE49-F238E27FC236}">
                  <a16:creationId xmlns:a16="http://schemas.microsoft.com/office/drawing/2014/main" id="{4F365F75-F5F7-46D4-B125-75561E3E0F84}"/>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D83B01"/>
                  </a:solidFill>
                  <a:latin typeface="Segoe UI Semibold"/>
                </a:rPr>
                <a:t>Azure </a:t>
              </a:r>
              <a:r>
                <a:rPr lang="en-US" sz="1568">
                  <a:solidFill>
                    <a:srgbClr val="D83B01"/>
                  </a:solidFill>
                  <a:latin typeface="Segoe UI Semibold"/>
                  <a:cs typeface="Segoe UI"/>
                </a:rPr>
                <a:t>Repos</a:t>
              </a:r>
            </a:p>
          </p:txBody>
        </p:sp>
      </p:grpSp>
      <p:grpSp>
        <p:nvGrpSpPr>
          <p:cNvPr id="12" name="Group 11">
            <a:extLst>
              <a:ext uri="{FF2B5EF4-FFF2-40B4-BE49-F238E27FC236}">
                <a16:creationId xmlns:a16="http://schemas.microsoft.com/office/drawing/2014/main" id="{4E9F2DC8-475A-476E-8B7F-CF2241F1C13D}"/>
              </a:ext>
            </a:extLst>
          </p:cNvPr>
          <p:cNvGrpSpPr/>
          <p:nvPr/>
        </p:nvGrpSpPr>
        <p:grpSpPr>
          <a:xfrm>
            <a:off x="471439" y="3377349"/>
            <a:ext cx="1905785" cy="952177"/>
            <a:chOff x="480892" y="3371540"/>
            <a:chExt cx="1944000" cy="971270"/>
          </a:xfrm>
        </p:grpSpPr>
        <p:pic>
          <p:nvPicPr>
            <p:cNvPr id="2" name="Picture 4" descr="A picture containing object&#10;&#10;Description generated with very high confidence">
              <a:extLst>
                <a:ext uri="{FF2B5EF4-FFF2-40B4-BE49-F238E27FC236}">
                  <a16:creationId xmlns:a16="http://schemas.microsoft.com/office/drawing/2014/main" id="{E2517ADE-FFC3-41A7-9F02-036B881B7D39}"/>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2" name="TextBox 51">
              <a:extLst>
                <a:ext uri="{FF2B5EF4-FFF2-40B4-BE49-F238E27FC236}">
                  <a16:creationId xmlns:a16="http://schemas.microsoft.com/office/drawing/2014/main" id="{D6E70F1A-AFF8-46A1-9AB2-B45E1DE47AF7}"/>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2560E0"/>
                  </a:solidFill>
                  <a:latin typeface="Segoe UI Semibold"/>
                </a:rPr>
                <a:t>Azure Pipelines</a:t>
              </a:r>
              <a:endParaRPr lang="en-US" sz="1568">
                <a:solidFill>
                  <a:srgbClr val="2560E0"/>
                </a:solidFill>
                <a:latin typeface="Segoe UI Semibold"/>
                <a:cs typeface="Segoe UI"/>
              </a:endParaRPr>
            </a:p>
          </p:txBody>
        </p:sp>
      </p:grpSp>
      <p:grpSp>
        <p:nvGrpSpPr>
          <p:cNvPr id="13" name="Group 12">
            <a:extLst>
              <a:ext uri="{FF2B5EF4-FFF2-40B4-BE49-F238E27FC236}">
                <a16:creationId xmlns:a16="http://schemas.microsoft.com/office/drawing/2014/main" id="{92339DF3-17B7-4F19-9B5C-5B6939681FAB}"/>
              </a:ext>
            </a:extLst>
          </p:cNvPr>
          <p:cNvGrpSpPr/>
          <p:nvPr/>
        </p:nvGrpSpPr>
        <p:grpSpPr>
          <a:xfrm>
            <a:off x="471439" y="4583168"/>
            <a:ext cx="1905785" cy="920155"/>
            <a:chOff x="480892" y="4605641"/>
            <a:chExt cx="1944000" cy="938606"/>
          </a:xfrm>
        </p:grpSpPr>
        <p:pic>
          <p:nvPicPr>
            <p:cNvPr id="7" name="Picture 12">
              <a:extLst>
                <a:ext uri="{FF2B5EF4-FFF2-40B4-BE49-F238E27FC236}">
                  <a16:creationId xmlns:a16="http://schemas.microsoft.com/office/drawing/2014/main" id="{D8788595-CA36-453A-B8C3-3F7BB99941E6}"/>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53" name="TextBox 52">
              <a:extLst>
                <a:ext uri="{FF2B5EF4-FFF2-40B4-BE49-F238E27FC236}">
                  <a16:creationId xmlns:a16="http://schemas.microsoft.com/office/drawing/2014/main" id="{C3BAF7D4-2242-4635-96C1-88AB2F954896}"/>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854CC7"/>
                  </a:solidFill>
                  <a:latin typeface="Segoe UI Semibold"/>
                </a:rPr>
                <a:t>Azure Test</a:t>
              </a:r>
              <a:r>
                <a:rPr lang="en-US" sz="1568">
                  <a:solidFill>
                    <a:srgbClr val="854CC7"/>
                  </a:solidFill>
                  <a:latin typeface="Segoe UI Semibold"/>
                  <a:cs typeface="Segoe UI"/>
                </a:rPr>
                <a:t> Plans</a:t>
              </a:r>
            </a:p>
          </p:txBody>
        </p:sp>
      </p:grpSp>
      <p:grpSp>
        <p:nvGrpSpPr>
          <p:cNvPr id="14" name="Group 13">
            <a:extLst>
              <a:ext uri="{FF2B5EF4-FFF2-40B4-BE49-F238E27FC236}">
                <a16:creationId xmlns:a16="http://schemas.microsoft.com/office/drawing/2014/main" id="{74829F78-2BFD-47B9-9EC5-36295406FABE}"/>
              </a:ext>
            </a:extLst>
          </p:cNvPr>
          <p:cNvGrpSpPr/>
          <p:nvPr/>
        </p:nvGrpSpPr>
        <p:grpSpPr>
          <a:xfrm>
            <a:off x="471439" y="5756965"/>
            <a:ext cx="1905785" cy="879676"/>
            <a:chOff x="480892" y="5871907"/>
            <a:chExt cx="1944000" cy="897315"/>
          </a:xfrm>
        </p:grpSpPr>
        <p:pic>
          <p:nvPicPr>
            <p:cNvPr id="3" name="Picture 6">
              <a:extLst>
                <a:ext uri="{FF2B5EF4-FFF2-40B4-BE49-F238E27FC236}">
                  <a16:creationId xmlns:a16="http://schemas.microsoft.com/office/drawing/2014/main" id="{285AAA80-1024-4881-B575-3E658841EB8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55" name="TextBox 54">
              <a:extLst>
                <a:ext uri="{FF2B5EF4-FFF2-40B4-BE49-F238E27FC236}">
                  <a16:creationId xmlns:a16="http://schemas.microsoft.com/office/drawing/2014/main" id="{CE77EBE6-A976-4E1A-A1E9-9D1FF507C7BE}"/>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CB2E6D"/>
                  </a:solidFill>
                  <a:latin typeface="Segoe UI Semibold"/>
                </a:rPr>
                <a:t>Azure Artifacts</a:t>
              </a:r>
              <a:endParaRPr lang="en-US" sz="1568">
                <a:solidFill>
                  <a:srgbClr val="CB2E6D"/>
                </a:solidFill>
                <a:latin typeface="Segoe UI Semibold"/>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Lst>
          </p:cNvPr>
          <p:cNvPicPr>
            <a:picLocks noChangeAspect="1"/>
          </p:cNvPicPr>
          <p:nvPr/>
        </p:nvPicPr>
        <p:blipFill>
          <a:blip r:embed="rId2"/>
          <a:stretch>
            <a:fillRect/>
          </a:stretch>
        </p:blipFill>
        <p:spPr>
          <a:xfrm>
            <a:off x="-21789967" y="6419069"/>
            <a:ext cx="27885459" cy="132789"/>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22515416" y="6181398"/>
            <a:ext cx="1499403" cy="511992"/>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345791" y="6163072"/>
            <a:ext cx="1499403" cy="511992"/>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6" name="TextBox 15">
            <a:extLst>
              <a:ext uri="{FF2B5EF4-FFF2-40B4-BE49-F238E27FC236}">
                <a16:creationId xmlns:a16="http://schemas.microsoft.com/office/drawing/2014/main" id="{51AE5F3A-F24C-4198-ACDB-48900D0B959A}"/>
              </a:ext>
            </a:extLst>
          </p:cNvPr>
          <p:cNvSpPr txBox="1"/>
          <p:nvPr/>
        </p:nvSpPr>
        <p:spPr>
          <a:xfrm>
            <a:off x="-22236998" y="6191174"/>
            <a:ext cx="942567" cy="492443"/>
          </a:xfrm>
          <a:prstGeom prst="rect">
            <a:avLst/>
          </a:prstGeom>
          <a:noFill/>
        </p:spPr>
        <p:txBody>
          <a:bodyPr wrap="none" lIns="0" tIns="0" rIns="0" bIns="0" rtlCol="0" anchor="ctr">
            <a:spAutoFit/>
          </a:bodyPr>
          <a:lstStyle/>
          <a:p>
            <a:pPr algn="ctr" defTabSz="914192">
              <a:defRPr/>
            </a:pPr>
            <a:r>
              <a:rPr lang="en-US" sz="3200" b="1">
                <a:gradFill>
                  <a:gsLst>
                    <a:gs pos="2917">
                      <a:srgbClr val="0078D4"/>
                    </a:gs>
                    <a:gs pos="100000">
                      <a:srgbClr val="0078D4"/>
                    </a:gs>
                  </a:gsLst>
                  <a:lin ang="5400000" scaled="0"/>
                </a:gradFill>
                <a:latin typeface="Segoe UI"/>
              </a:rPr>
              <a:t>2014</a:t>
            </a:r>
          </a:p>
        </p:txBody>
      </p:sp>
      <p:sp>
        <p:nvSpPr>
          <p:cNvPr id="17" name="TextBox 16">
            <a:extLst>
              <a:ext uri="{FF2B5EF4-FFF2-40B4-BE49-F238E27FC236}">
                <a16:creationId xmlns:a16="http://schemas.microsoft.com/office/drawing/2014/main" id="{FC0F3273-D2A8-4040-B474-270EF3CAFDE2}"/>
              </a:ext>
            </a:extLst>
          </p:cNvPr>
          <p:cNvSpPr txBox="1"/>
          <p:nvPr/>
        </p:nvSpPr>
        <p:spPr>
          <a:xfrm>
            <a:off x="5624210" y="6172847"/>
            <a:ext cx="942567" cy="492443"/>
          </a:xfrm>
          <a:prstGeom prst="rect">
            <a:avLst/>
          </a:prstGeom>
          <a:noFill/>
        </p:spPr>
        <p:txBody>
          <a:bodyPr wrap="none" lIns="0" tIns="0" rIns="0" bIns="0" rtlCol="0" anchor="ctr">
            <a:spAutoFit/>
          </a:bodyPr>
          <a:lstStyle/>
          <a:p>
            <a:pPr algn="ctr" defTabSz="914192">
              <a:defRPr/>
            </a:pPr>
            <a:r>
              <a:rPr lang="en-US" sz="3200" b="1">
                <a:gradFill>
                  <a:gsLst>
                    <a:gs pos="2917">
                      <a:srgbClr val="0078D4"/>
                    </a:gs>
                    <a:gs pos="100000">
                      <a:srgbClr val="0078D4"/>
                    </a:gs>
                  </a:gsLst>
                  <a:lin ang="5400000" scaled="0"/>
                </a:gradFill>
                <a:latin typeface="Segoe UI"/>
              </a:rPr>
              <a:t>2018</a:t>
            </a:r>
          </a:p>
        </p:txBody>
      </p:sp>
      <p:pic>
        <p:nvPicPr>
          <p:cNvPr id="3" name="Picture 2">
            <a:extLst>
              <a:ext uri="{FF2B5EF4-FFF2-40B4-BE49-F238E27FC236}">
                <a16:creationId xmlns:a16="http://schemas.microsoft.com/office/drawing/2014/main" id="{F1468A11-29FC-4885-9931-B4456E722971}"/>
              </a:ext>
            </a:extLst>
          </p:cNvPr>
          <p:cNvPicPr>
            <a:picLocks noChangeAspect="1"/>
          </p:cNvPicPr>
          <p:nvPr/>
        </p:nvPicPr>
        <p:blipFill rotWithShape="1">
          <a:blip r:embed="rId3"/>
          <a:srcRect l="23815" t="31218" b="2050"/>
          <a:stretch/>
        </p:blipFill>
        <p:spPr>
          <a:xfrm>
            <a:off x="864" y="486"/>
            <a:ext cx="12186403" cy="6006248"/>
          </a:xfrm>
          <a:prstGeom prst="rect">
            <a:avLst/>
          </a:prstGeom>
        </p:spPr>
      </p:pic>
      <p:sp>
        <p:nvSpPr>
          <p:cNvPr id="5" name="Rectangle 4">
            <a:extLst>
              <a:ext uri="{FF2B5EF4-FFF2-40B4-BE49-F238E27FC236}">
                <a16:creationId xmlns:a16="http://schemas.microsoft.com/office/drawing/2014/main" id="{CD53E917-664D-4D77-8D75-3A5CEA80BA46}"/>
              </a:ext>
            </a:extLst>
          </p:cNvPr>
          <p:cNvSpPr/>
          <p:nvPr/>
        </p:nvSpPr>
        <p:spPr bwMode="auto">
          <a:xfrm>
            <a:off x="1613536"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566708" y="1564935"/>
            <a:ext cx="4780872" cy="2163875"/>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800">
                <a:gradFill>
                  <a:gsLst>
                    <a:gs pos="2917">
                      <a:srgbClr val="FFFFFF"/>
                    </a:gs>
                    <a:gs pos="100000">
                      <a:srgbClr val="FFFFFF"/>
                    </a:gs>
                  </a:gsLst>
                  <a:lin ang="5400000" scaled="0"/>
                </a:gradFill>
                <a:latin typeface="Segoe UI"/>
              </a:rPr>
              <a:t>—Satya Nadella, CEO</a:t>
            </a:r>
            <a:br>
              <a:rPr lang="en-US" sz="1800">
                <a:gradFill>
                  <a:gsLst>
                    <a:gs pos="2917">
                      <a:srgbClr val="FFFFFF"/>
                    </a:gs>
                    <a:gs pos="100000">
                      <a:srgbClr val="FFFFFF"/>
                    </a:gs>
                  </a:gsLst>
                  <a:lin ang="5400000" scaled="0"/>
                </a:gradFill>
                <a:latin typeface="Segoe UI"/>
              </a:rPr>
            </a:br>
            <a:r>
              <a:rPr lang="en-US" sz="1800">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59756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wrap="square" lIns="105877" tIns="141169" rIns="105877" bIns="0" rtlCol="0">
            <a:noAutofit/>
          </a:bodyPr>
          <a:lstStyle/>
          <a:p>
            <a:r>
              <a:rPr lang="en-GB" sz="3529" b="0" dirty="0">
                <a:latin typeface="+mj-lt"/>
              </a:rPr>
              <a:t>Free</a:t>
            </a:r>
            <a:endParaRPr lang="en-GB" b="0" dirty="0">
              <a:latin typeface="+mj-lt"/>
            </a:endParaRPr>
          </a:p>
          <a:p>
            <a:r>
              <a:rPr lang="en-GB" b="0" dirty="0">
                <a:solidFill>
                  <a:schemeClr val="tx1"/>
                </a:solidFill>
                <a:latin typeface="+mj-lt"/>
              </a:rPr>
              <a:t>Unlimited users and build time</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wrap="square" lIns="105877" tIns="141169" rIns="105877" bIns="0" rtlCol="0">
            <a:noAutofit/>
          </a:bodyPr>
          <a:lstStyle/>
          <a:p>
            <a:r>
              <a:rPr lang="en-GB" sz="3529" b="0" dirty="0">
                <a:latin typeface="+mj-lt"/>
              </a:rPr>
              <a:t>Free</a:t>
            </a:r>
          </a:p>
          <a:p>
            <a:r>
              <a:rPr lang="en-GB" b="0" dirty="0">
                <a:solidFill>
                  <a:schemeClr val="tx1"/>
                </a:solidFill>
                <a:latin typeface="+mj-lt"/>
              </a:rPr>
              <a:t>Start free with up to 5 users</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wrap="square" lIns="105877" tIns="141169" rIns="105877" bIns="0" rtlCol="0">
            <a:noAutofit/>
          </a:bodyPr>
          <a:lstStyle/>
          <a:p>
            <a:r>
              <a:rPr lang="en-GB" sz="2745" b="0" dirty="0">
                <a:latin typeface="+mj-lt"/>
              </a:rPr>
              <a:t>Starts at </a:t>
            </a:r>
            <a:r>
              <a:rPr lang="en-GB" sz="3529"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p>
          <a:p>
            <a:pPr marL="174297" indent="-174297">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470" b="1" dirty="0">
                <a:solidFill>
                  <a:schemeClr val="tx2"/>
                </a:solidFill>
                <a:latin typeface="Segoe UI Semibold" panose="020B0702040204020203" pitchFamily="34" charset="0"/>
                <a:cs typeface="Segoe UI Semibold" panose="020B0702040204020203" pitchFamily="34" charset="0"/>
                <a:hlinkClick r:id="rId2"/>
              </a:rPr>
              <a:t>https://azure.microsoft.com/en-us/pricing/details/devops/azure-devops-services/</a:t>
            </a:r>
            <a:r>
              <a:rPr lang="en-US" sz="1470" b="1" dirty="0">
                <a:solidFill>
                  <a:schemeClr val="tx2"/>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218120" y="5960573"/>
            <a:ext cx="3623050" cy="633625"/>
          </a:xfrm>
          <a:prstGeom prst="rect">
            <a:avLst/>
          </a:prstGeom>
        </p:spPr>
        <p:txBody>
          <a:bodyPr wrap="square" lIns="0" tIns="0" rIns="0" bIns="0">
            <a:spAutoFit/>
          </a:bodyPr>
          <a:lstStyle/>
          <a:p>
            <a:r>
              <a:rPr lang="en-GB" sz="1029" dirty="0"/>
              <a:t>5 Boards &amp; Repos users and 5 </a:t>
            </a:r>
            <a:r>
              <a:rPr lang="en-GB" sz="1029" dirty="0" err="1"/>
              <a:t>Artifacts</a:t>
            </a:r>
            <a:r>
              <a:rPr lang="en-GB" sz="1029" dirty="0"/>
              <a:t> users free. Pipelines with unlimited minutes, Test Plans users and additional </a:t>
            </a:r>
            <a:r>
              <a:rPr lang="en-GB" sz="1029" dirty="0" err="1"/>
              <a:t>Artifacts</a:t>
            </a:r>
            <a:r>
              <a:rPr lang="en-GB" sz="1029" dirty="0"/>
              <a:t> users also available. Please see the Azure pricing calculator for details. </a:t>
            </a:r>
            <a:endParaRPr lang="en-US" sz="1029"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1" y="5807716"/>
            <a:ext cx="445362" cy="506901"/>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rgbClr val="0078D7"/>
                </a:solidFill>
              </a:rPr>
              <a:t>*</a:t>
            </a:r>
            <a:endParaRPr lang="en-US" sz="1568"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Compare Features Between Plans</a:t>
            </a:r>
            <a:endParaRPr lang="en-US" dirty="0"/>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67" b="1" dirty="0">
                <a:solidFill>
                  <a:schemeClr val="tx2"/>
                </a:solidFill>
                <a:latin typeface="Segoe UI Semibold" panose="020B0702040204020203" pitchFamily="34" charset="0"/>
                <a:cs typeface="Segoe UI Semibold" panose="020B0702040204020203" pitchFamily="34" charset="0"/>
                <a:hlinkClick r:id="rId2"/>
              </a:rPr>
              <a:t>https://azure.microsoft.com/en-us/services/devops/compare-features/</a:t>
            </a:r>
            <a:r>
              <a:rPr lang="en-US" sz="1667" b="1" dirty="0">
                <a:solidFill>
                  <a:schemeClr val="tx2"/>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7583FCA1-0F78-461F-8037-2E82D2FAF93B}"/>
              </a:ext>
            </a:extLst>
          </p:cNvPr>
          <p:cNvPicPr>
            <a:picLocks noChangeAspect="1"/>
          </p:cNvPicPr>
          <p:nvPr/>
        </p:nvPicPr>
        <p:blipFill>
          <a:blip r:embed="rId3"/>
          <a:stretch>
            <a:fillRect/>
          </a:stretch>
        </p:blipFill>
        <p:spPr>
          <a:xfrm>
            <a:off x="2301493" y="899042"/>
            <a:ext cx="7585903" cy="5059917"/>
          </a:xfrm>
          <a:prstGeom prst="rect">
            <a:avLst/>
          </a:prstGeom>
        </p:spPr>
      </p:pic>
    </p:spTree>
    <p:extLst>
      <p:ext uri="{BB962C8B-B14F-4D97-AF65-F5344CB8AC3E}">
        <p14:creationId xmlns:p14="http://schemas.microsoft.com/office/powerpoint/2010/main" val="352561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US" dirty="0"/>
              <a:t>Azure DevOps Services Benefits for Visual Studio Subscribers</a:t>
            </a:r>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wrap="square" lIns="105877" tIns="141169" rIns="105877" bIns="0" rtlCol="0">
            <a:noAutofit/>
          </a:bodyPr>
          <a:lstStyle/>
          <a:p>
            <a:pPr marL="280121" indent="-280121">
              <a:buFont typeface="Arial" panose="020B0604020202020204" pitchFamily="34" charset="0"/>
              <a:buChar char="•"/>
            </a:pPr>
            <a:endParaRPr lang="en-US" sz="2745" b="0" dirty="0">
              <a:solidFill>
                <a:schemeClr val="tx1"/>
              </a:solidFill>
            </a:endParaRPr>
          </a:p>
          <a:p>
            <a:pPr marL="280121" indent="-280121">
              <a:buFont typeface="Arial" panose="020B0604020202020204" pitchFamily="34" charset="0"/>
              <a:buChar char="•"/>
            </a:pPr>
            <a:r>
              <a:rPr lang="en-US" sz="2745" b="0" dirty="0">
                <a:solidFill>
                  <a:schemeClr val="tx1"/>
                </a:solidFill>
              </a:rPr>
              <a:t>Basic Features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wrap="square" lIns="105877" tIns="141169" rIns="105877" bIns="0" rtlCol="0">
            <a:noAutofit/>
          </a:bodyPr>
          <a:lstStyle/>
          <a:p>
            <a:pPr marL="280121" indent="-280121">
              <a:buFont typeface="Arial" panose="020B0604020202020204" pitchFamily="34" charset="0"/>
              <a:buChar char="•"/>
            </a:pPr>
            <a:endParaRPr lang="en-US" sz="2745" b="0" dirty="0">
              <a:solidFill>
                <a:schemeClr val="tx1"/>
              </a:solidFill>
            </a:endParaRPr>
          </a:p>
          <a:p>
            <a:pPr marL="280121" indent="-280121">
              <a:buFont typeface="Arial" panose="020B0604020202020204" pitchFamily="34" charset="0"/>
              <a:buChar char="•"/>
            </a:pPr>
            <a:r>
              <a:rPr lang="en-US" sz="2745" b="0" dirty="0">
                <a:solidFill>
                  <a:schemeClr val="tx1"/>
                </a:solidFill>
              </a:rPr>
              <a:t>Basic Features</a:t>
            </a:r>
          </a:p>
          <a:p>
            <a:pPr marL="280121" indent="-280121">
              <a:buFont typeface="Arial" panose="020B0604020202020204" pitchFamily="34" charset="0"/>
              <a:buChar char="•"/>
            </a:pPr>
            <a:r>
              <a:rPr lang="en-US" sz="2745" b="0" dirty="0">
                <a:solidFill>
                  <a:schemeClr val="tx1"/>
                </a:solidFill>
              </a:rPr>
              <a:t>Test Manager</a:t>
            </a:r>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wrap="square" lIns="105877" tIns="141169" rIns="105877" bIns="0" rtlCol="0">
            <a:noAutofit/>
          </a:bodyPr>
          <a:lstStyle/>
          <a:p>
            <a:pPr marL="280121" indent="-280121">
              <a:buFont typeface="Arial" panose="020B0604020202020204" pitchFamily="34" charset="0"/>
              <a:buChar char="•"/>
            </a:pPr>
            <a:endParaRPr lang="en-US" sz="2745" b="0" dirty="0">
              <a:solidFill>
                <a:schemeClr val="tx1"/>
              </a:solidFill>
            </a:endParaRPr>
          </a:p>
          <a:p>
            <a:pPr marL="280121" indent="-280121">
              <a:buFont typeface="Arial" panose="020B0604020202020204" pitchFamily="34" charset="0"/>
              <a:buChar char="•"/>
            </a:pPr>
            <a:r>
              <a:rPr lang="en-US" sz="2745" b="0" dirty="0">
                <a:solidFill>
                  <a:schemeClr val="tx1"/>
                </a:solidFill>
              </a:rPr>
              <a:t>Basic Features</a:t>
            </a:r>
          </a:p>
          <a:p>
            <a:pPr marL="280121" indent="-280121">
              <a:buFont typeface="Arial" panose="020B0604020202020204" pitchFamily="34" charset="0"/>
              <a:buChar char="•"/>
            </a:pPr>
            <a:r>
              <a:rPr lang="en-US" sz="2745" b="0" dirty="0">
                <a:solidFill>
                  <a:schemeClr val="tx1"/>
                </a:solidFill>
              </a:rPr>
              <a:t>Test Manager</a:t>
            </a:r>
          </a:p>
          <a:p>
            <a:pPr marL="280121" indent="-280121">
              <a:buFont typeface="Arial" panose="020B0604020202020204" pitchFamily="34" charset="0"/>
              <a:buChar char="•"/>
            </a:pPr>
            <a:r>
              <a:rPr lang="en-US" sz="2745" b="0" dirty="0">
                <a:solidFill>
                  <a:schemeClr val="tx1"/>
                </a:solidFill>
              </a:rPr>
              <a:t>Artifacts (Package Management)</a:t>
            </a:r>
          </a:p>
          <a:p>
            <a:pPr marL="280121" indent="-280121">
              <a:buFont typeface="Arial" panose="020B0604020202020204" pitchFamily="34" charset="0"/>
              <a:buChar char="•"/>
            </a:pPr>
            <a:r>
              <a:rPr lang="en-US" sz="2745" b="0" dirty="0">
                <a:solidFill>
                  <a:schemeClr val="tx1"/>
                </a:solidFill>
              </a:rPr>
              <a:t>1 Concurrent Job of Self-Hosted CI/CD</a:t>
            </a:r>
            <a:endParaRPr lang="en-GB" sz="2745" b="0" dirty="0">
              <a:solidFill>
                <a:schemeClr val="tx1"/>
              </a:solidFill>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470" b="1" dirty="0">
                <a:solidFill>
                  <a:srgbClr val="0078D7"/>
                </a:solidFill>
                <a:latin typeface="Segoe UI Semibold" panose="020B0702040204020203" pitchFamily="34" charset="0"/>
                <a:cs typeface="Segoe UI Semibold" panose="020B0702040204020203" pitchFamily="34" charset="0"/>
                <a:hlinkClick r:id="rId2"/>
              </a:rPr>
              <a:t>https://docs.microsoft.com/en-us/visualstudio/subscriptions/vs-azure-devops</a:t>
            </a:r>
            <a:r>
              <a:rPr lang="en-US" sz="1470" b="1" dirty="0">
                <a:solidFill>
                  <a:srgbClr val="0078D7"/>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1"/>
            <a:ext cx="3630521" cy="587349"/>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GB" sz="1961" dirty="0">
                <a:gradFill>
                  <a:gsLst>
                    <a:gs pos="0">
                      <a:srgbClr val="FFFFFF"/>
                    </a:gs>
                    <a:gs pos="100000">
                      <a:srgbClr val="FFFFFF"/>
                    </a:gs>
                  </a:gsLst>
                  <a:lin ang="5400000" scaled="0"/>
                </a:gradFill>
                <a:latin typeface="Segoe UI Semibold"/>
                <a:ea typeface="Segoe UI" pitchFamily="34" charset="0"/>
                <a:cs typeface="Segoe UI" pitchFamily="34" charset="0"/>
              </a:rPr>
              <a:t>Visual Studio Professional</a:t>
            </a:r>
            <a:endParaRPr lang="en-US" sz="1961" dirty="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1"/>
            <a:ext cx="3630521" cy="587349"/>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GB" sz="1961" dirty="0">
                <a:gradFill>
                  <a:gsLst>
                    <a:gs pos="0">
                      <a:srgbClr val="FFFFFF"/>
                    </a:gs>
                    <a:gs pos="100000">
                      <a:srgbClr val="FFFFFF"/>
                    </a:gs>
                  </a:gsLst>
                  <a:lin ang="5400000" scaled="0"/>
                </a:gradFill>
                <a:latin typeface="Segoe UI Semibold"/>
                <a:ea typeface="Segoe UI" pitchFamily="34" charset="0"/>
                <a:cs typeface="Segoe UI" pitchFamily="34" charset="0"/>
              </a:rPr>
              <a:t>Visual Studio Test Professional  &amp; </a:t>
            </a:r>
            <a:r>
              <a:rPr lang="en-US" sz="1800" dirty="0">
                <a:solidFill>
                  <a:srgbClr val="FFFFFF"/>
                </a:solidFill>
                <a:latin typeface="Segoe UI"/>
              </a:rPr>
              <a:t>MSDN Platforms</a:t>
            </a:r>
            <a:endParaRPr lang="en-US" sz="1961" dirty="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1"/>
            <a:ext cx="3630521" cy="587349"/>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GB" sz="1961" dirty="0">
                <a:gradFill>
                  <a:gsLst>
                    <a:gs pos="0">
                      <a:srgbClr val="FFFFFF"/>
                    </a:gs>
                    <a:gs pos="100000">
                      <a:srgbClr val="FFFFFF"/>
                    </a:gs>
                  </a:gsLst>
                  <a:lin ang="5400000" scaled="0"/>
                </a:gradFill>
                <a:latin typeface="Segoe UI Semibold"/>
                <a:ea typeface="Segoe UI" pitchFamily="34" charset="0"/>
                <a:cs typeface="Segoe UI" pitchFamily="34" charset="0"/>
              </a:rPr>
              <a:t>Visual Studio Enterprise </a:t>
            </a:r>
            <a:endParaRPr lang="en-US" sz="1961" dirty="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2" y="5807716"/>
            <a:ext cx="362135" cy="506901"/>
          </a:xfrm>
          <a:prstGeom prst="rect">
            <a:avLst/>
          </a:prstGeom>
          <a:noFill/>
        </p:spPr>
        <p:txBody>
          <a:bodyPr wrap="none" lIns="179285" tIns="143428" rIns="179285" bIns="143428" rtlCol="0">
            <a:spAutoFit/>
          </a:bodyPr>
          <a:lstStyle/>
          <a:p>
            <a:pPr defTabSz="914314">
              <a:lnSpc>
                <a:spcPct val="90000"/>
              </a:lnSpc>
              <a:spcAft>
                <a:spcPts val="588"/>
              </a:spcAft>
              <a:defRPr/>
            </a:pPr>
            <a:endParaRPr lang="en-US" sz="1568" dirty="0" err="1">
              <a:solidFill>
                <a:srgbClr val="0078D7"/>
              </a:solidFill>
              <a:latin typeface="Segoe UI"/>
            </a:endParaRPr>
          </a:p>
        </p:txBody>
      </p:sp>
    </p:spTree>
    <p:extLst>
      <p:ext uri="{BB962C8B-B14F-4D97-AF65-F5344CB8AC3E}">
        <p14:creationId xmlns:p14="http://schemas.microsoft.com/office/powerpoint/2010/main" val="233756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5"/>
          <p:cNvSpPr txBox="1">
            <a:spLocks/>
          </p:cNvSpPr>
          <p:nvPr/>
        </p:nvSpPr>
        <p:spPr>
          <a:xfrm>
            <a:off x="4278940" y="618998"/>
            <a:ext cx="3634127" cy="976920"/>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ts val="3000"/>
              </a:lnSpc>
              <a:defRPr/>
            </a:pPr>
            <a:r>
              <a:rPr lang="en-US" sz="1800" spc="300">
                <a:solidFill>
                  <a:srgbClr val="353535">
                    <a:lumMod val="65000"/>
                    <a:lumOff val="35000"/>
                  </a:srgbClr>
                </a:solidFill>
                <a:latin typeface="Segoe UI"/>
              </a:rPr>
              <a:t>WHAT IS DEVOPS?</a:t>
            </a:r>
          </a:p>
          <a:p>
            <a:pPr algn="ctr" defTabSz="913874">
              <a:lnSpc>
                <a:spcPts val="3000"/>
              </a:lnSpc>
              <a:defRPr/>
            </a:pPr>
            <a:endParaRPr lang="en-US" sz="2400" spc="300">
              <a:solidFill>
                <a:srgbClr val="635D59"/>
              </a:solidFill>
              <a:latin typeface="Segoe UI"/>
            </a:endParaRPr>
          </a:p>
        </p:txBody>
      </p:sp>
      <p:pic>
        <p:nvPicPr>
          <p:cNvPr id="7" name="Picture 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87848" y="1176197"/>
            <a:ext cx="5604665" cy="5604665"/>
          </a:xfrm>
          <a:prstGeom prst="rect">
            <a:avLst/>
          </a:prstGeom>
        </p:spPr>
      </p:pic>
      <p:grpSp>
        <p:nvGrpSpPr>
          <p:cNvPr id="9" name="Group 8"/>
          <p:cNvGrpSpPr/>
          <p:nvPr/>
        </p:nvGrpSpPr>
        <p:grpSpPr>
          <a:xfrm>
            <a:off x="2214856" y="4018455"/>
            <a:ext cx="2035591" cy="882180"/>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a:solidFill>
                    <a:srgbClr val="FBFBFB"/>
                  </a:solidFill>
                  <a:latin typeface="Bodoni MT"/>
                  <a:cs typeface="Bodoni Std Bold Italic"/>
                </a:rPr>
                <a:t>It’s Development and</a:t>
              </a:r>
              <a:br>
                <a:rPr lang="en-US" sz="1000" b="1" i="1">
                  <a:solidFill>
                    <a:srgbClr val="FBFBFB"/>
                  </a:solidFill>
                  <a:latin typeface="Bodoni MT"/>
                  <a:cs typeface="Bodoni Std Bold Italic"/>
                </a:rPr>
              </a:br>
              <a:r>
                <a:rPr lang="en-US" sz="1000" b="1" i="1">
                  <a:solidFill>
                    <a:srgbClr val="FBFBFB"/>
                  </a:solidFill>
                  <a:latin typeface="Bodoni MT"/>
                  <a:cs typeface="Bodoni Std Bold Italic"/>
                </a:rPr>
                <a:t>Operations collaboration</a:t>
              </a:r>
            </a:p>
          </p:txBody>
        </p:sp>
      </p:grpSp>
      <p:sp>
        <p:nvSpPr>
          <p:cNvPr id="42" name="Right Triangle 41"/>
          <p:cNvSpPr/>
          <p:nvPr/>
        </p:nvSpPr>
        <p:spPr bwMode="auto">
          <a:xfrm flipH="1" flipV="1">
            <a:off x="5804062" y="1851015"/>
            <a:ext cx="186295" cy="253355"/>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145250" y="1491825"/>
            <a:ext cx="1314486" cy="38423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a:solidFill>
                  <a:srgbClr val="FBFBFB"/>
                </a:solidFill>
                <a:latin typeface="Bodoni MT"/>
                <a:cs typeface="Bodoni Std Bold Italic"/>
              </a:rPr>
              <a:t>It’s a job title</a:t>
            </a:r>
          </a:p>
        </p:txBody>
      </p:sp>
      <p:grpSp>
        <p:nvGrpSpPr>
          <p:cNvPr id="44" name="Group 43"/>
          <p:cNvGrpSpPr/>
          <p:nvPr/>
        </p:nvGrpSpPr>
        <p:grpSpPr>
          <a:xfrm>
            <a:off x="5748440" y="3410564"/>
            <a:ext cx="1504384" cy="686092"/>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a:solidFill>
                    <a:srgbClr val="FBFBFB"/>
                  </a:solidFill>
                  <a:latin typeface="Bodoni MT"/>
                  <a:cs typeface="Bodoni Std Bold Italic"/>
                </a:rPr>
                <a:t>It’s automation</a:t>
              </a:r>
            </a:p>
          </p:txBody>
        </p:sp>
      </p:grpSp>
      <p:grpSp>
        <p:nvGrpSpPr>
          <p:cNvPr id="47" name="Group 46"/>
          <p:cNvGrpSpPr/>
          <p:nvPr/>
        </p:nvGrpSpPr>
        <p:grpSpPr>
          <a:xfrm>
            <a:off x="7627499" y="3993269"/>
            <a:ext cx="1725035" cy="885345"/>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17512454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67D136-7101-477A-8BCA-C64996CC7202}"/>
              </a:ext>
            </a:extLst>
          </p:cNvPr>
          <p:cNvSpPr>
            <a:spLocks noGrp="1"/>
          </p:cNvSpPr>
          <p:nvPr>
            <p:ph type="body" sz="quarter" idx="10"/>
          </p:nvPr>
        </p:nvSpPr>
        <p:spPr>
          <a:xfrm>
            <a:off x="426425" y="1120902"/>
            <a:ext cx="11339774" cy="3158069"/>
          </a:xfrm>
        </p:spPr>
        <p:txBody>
          <a:bodyPr/>
          <a:lstStyle/>
          <a:p>
            <a:br>
              <a:rPr lang="en-US" sz="3921" dirty="0">
                <a:solidFill>
                  <a:schemeClr val="accent1"/>
                </a:solidFill>
                <a:latin typeface="Segoe UI Semilight"/>
              </a:rPr>
            </a:br>
            <a:r>
              <a:rPr lang="en-US" sz="3137" dirty="0">
                <a:solidFill>
                  <a:schemeClr val="accent1"/>
                </a:solidFill>
              </a:rPr>
              <a:t>Be passionate and bold. Always keep learning. You stop doing useful things if you don't learn. </a:t>
            </a:r>
          </a:p>
          <a:p>
            <a:br>
              <a:rPr lang="en-US" sz="3137" dirty="0">
                <a:solidFill>
                  <a:schemeClr val="accent1"/>
                </a:solidFill>
              </a:rPr>
            </a:br>
            <a:r>
              <a:rPr lang="en-US" sz="3137" dirty="0">
                <a:solidFill>
                  <a:schemeClr val="accent1"/>
                </a:solidFill>
              </a:rPr>
              <a:t>- Satya Nadella</a:t>
            </a:r>
          </a:p>
          <a:p>
            <a:endParaRPr lang="en-US" dirty="0"/>
          </a:p>
        </p:txBody>
      </p:sp>
      <p:sp>
        <p:nvSpPr>
          <p:cNvPr id="2" name="Title 1">
            <a:extLst>
              <a:ext uri="{FF2B5EF4-FFF2-40B4-BE49-F238E27FC236}">
                <a16:creationId xmlns:a16="http://schemas.microsoft.com/office/drawing/2014/main" id="{23132D23-B90E-4E0D-B209-050E903B7609}"/>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97924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2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2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2000"/>
                                        <p:tgtEl>
                                          <p:spTgt spid="4">
                                            <p:txEl>
                                              <p:pRg st="0" end="0"/>
                                            </p:txEl>
                                          </p:spTgt>
                                        </p:tgtEl>
                                      </p:cBhvr>
                                    </p:animEffect>
                                  </p:childTnLst>
                                </p:cTn>
                              </p:par>
                            </p:childTnLst>
                          </p:cTn>
                        </p:par>
                        <p:par>
                          <p:cTn id="10" fill="hold">
                            <p:stCondLst>
                              <p:cond delay="20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2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2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sz="3200" dirty="0"/>
              <a:t>Get Today’s Presentations: </a:t>
            </a:r>
            <a:r>
              <a:rPr lang="en-GB" sz="3200" dirty="0">
                <a:hlinkClick r:id="rId2"/>
              </a:rPr>
              <a:t>http://aka.ms/AzureDevDayOmaha</a:t>
            </a:r>
            <a:endParaRPr lang="en-US" dirty="0"/>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2"/>
              </a:rPr>
              <a:t>http://aka.ms/AzureDevDayOmaha</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3EA978A6-3687-427A-9C21-028AA85EF5AD}"/>
              </a:ext>
            </a:extLst>
          </p:cNvPr>
          <p:cNvPicPr>
            <a:picLocks noChangeAspect="1"/>
          </p:cNvPicPr>
          <p:nvPr/>
        </p:nvPicPr>
        <p:blipFill>
          <a:blip r:embed="rId3"/>
          <a:stretch>
            <a:fillRect/>
          </a:stretch>
        </p:blipFill>
        <p:spPr>
          <a:xfrm>
            <a:off x="2275491" y="1060693"/>
            <a:ext cx="7298112" cy="4821573"/>
          </a:xfrm>
          <a:prstGeom prst="rect">
            <a:avLst/>
          </a:prstGeom>
        </p:spPr>
      </p:pic>
    </p:spTree>
    <p:extLst>
      <p:ext uri="{BB962C8B-B14F-4D97-AF65-F5344CB8AC3E}">
        <p14:creationId xmlns:p14="http://schemas.microsoft.com/office/powerpoint/2010/main" val="108745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Get Hands On Experience with Azure DevOps</a:t>
            </a:r>
            <a:endParaRPr lang="en-US" dirty="0"/>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2"/>
              </a:rPr>
              <a:t>https://www.azuredevopslabs.com</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3EA978A6-3687-427A-9C21-028AA85EF5AD}"/>
              </a:ext>
            </a:extLst>
          </p:cNvPr>
          <p:cNvPicPr>
            <a:picLocks noChangeAspect="1"/>
          </p:cNvPicPr>
          <p:nvPr/>
        </p:nvPicPr>
        <p:blipFill>
          <a:blip r:embed="rId3"/>
          <a:stretch>
            <a:fillRect/>
          </a:stretch>
        </p:blipFill>
        <p:spPr>
          <a:xfrm>
            <a:off x="2395972" y="962276"/>
            <a:ext cx="7400056" cy="5019745"/>
          </a:xfrm>
          <a:prstGeom prst="rect">
            <a:avLst/>
          </a:prstGeom>
        </p:spPr>
      </p:pic>
    </p:spTree>
    <p:extLst>
      <p:ext uri="{BB962C8B-B14F-4D97-AF65-F5344CB8AC3E}">
        <p14:creationId xmlns:p14="http://schemas.microsoft.com/office/powerpoint/2010/main" val="178137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0609-6026-4C49-9D3F-4398A1C537E9}"/>
              </a:ext>
            </a:extLst>
          </p:cNvPr>
          <p:cNvSpPr>
            <a:spLocks noGrp="1"/>
          </p:cNvSpPr>
          <p:nvPr>
            <p:ph type="title"/>
          </p:nvPr>
        </p:nvSpPr>
        <p:spPr>
          <a:xfrm>
            <a:off x="139455" y="1447303"/>
            <a:ext cx="8699356" cy="1116751"/>
          </a:xfrm>
        </p:spPr>
        <p:txBody>
          <a:bodyPr/>
          <a:lstStyle/>
          <a:p>
            <a:r>
              <a:rPr lang="en-US" sz="6598"/>
              <a:t>Microsoft Learn – Free!</a:t>
            </a:r>
          </a:p>
        </p:txBody>
      </p:sp>
      <p:sp>
        <p:nvSpPr>
          <p:cNvPr id="3" name="Text Placeholder 2">
            <a:extLst>
              <a:ext uri="{FF2B5EF4-FFF2-40B4-BE49-F238E27FC236}">
                <a16:creationId xmlns:a16="http://schemas.microsoft.com/office/drawing/2014/main" id="{491670BC-53FC-4AED-8068-0F58041138CD}"/>
              </a:ext>
            </a:extLst>
          </p:cNvPr>
          <p:cNvSpPr>
            <a:spLocks noGrp="1"/>
          </p:cNvSpPr>
          <p:nvPr>
            <p:ph type="body" sz="quarter" idx="12"/>
          </p:nvPr>
        </p:nvSpPr>
        <p:spPr>
          <a:xfrm>
            <a:off x="228822" y="2659707"/>
            <a:ext cx="11300098" cy="3062071"/>
          </a:xfrm>
        </p:spPr>
        <p:txBody>
          <a:bodyPr/>
          <a:lstStyle/>
          <a:p>
            <a:pPr>
              <a:lnSpc>
                <a:spcPct val="107000"/>
              </a:lnSpc>
            </a:pPr>
            <a:r>
              <a:rPr lang="en-US" sz="2800" dirty="0"/>
              <a:t>Build your skills fast with free, interactive tutorials at </a:t>
            </a:r>
          </a:p>
          <a:p>
            <a:pPr>
              <a:lnSpc>
                <a:spcPct val="107000"/>
              </a:lnSpc>
            </a:pPr>
            <a:r>
              <a:rPr lang="en-US" sz="2800" dirty="0"/>
              <a:t>Microsoft Learn, a new training experience for technical users. </a:t>
            </a:r>
          </a:p>
          <a:p>
            <a:pPr>
              <a:lnSpc>
                <a:spcPct val="107000"/>
              </a:lnSpc>
            </a:pPr>
            <a:r>
              <a:rPr lang="en-US" sz="2800" dirty="0"/>
              <a:t> </a:t>
            </a:r>
          </a:p>
          <a:p>
            <a:pPr marL="457112" indent="-457112">
              <a:buFont typeface="Arial" panose="020B0604020202020204" pitchFamily="34" charset="0"/>
              <a:buChar char="•"/>
            </a:pPr>
            <a:r>
              <a:rPr lang="en-US" sz="2400" dirty="0"/>
              <a:t>Step-by-step training to fit your schedule</a:t>
            </a:r>
          </a:p>
          <a:p>
            <a:pPr marL="457112" indent="-457112">
              <a:buFont typeface="Arial" panose="020B0604020202020204" pitchFamily="34" charset="0"/>
              <a:buChar char="•"/>
            </a:pPr>
            <a:r>
              <a:rPr lang="en-US" sz="2400" dirty="0"/>
              <a:t>Interactive coding environments for hands-on experience</a:t>
            </a:r>
          </a:p>
          <a:p>
            <a:pPr marL="457112" indent="-457112">
              <a:buFont typeface="Arial" panose="020B0604020202020204" pitchFamily="34" charset="0"/>
              <a:buChar char="•"/>
            </a:pPr>
            <a:r>
              <a:rPr lang="en-US" sz="2400" dirty="0"/>
              <a:t>Earn achievements and recognition for your Azure skills</a:t>
            </a:r>
          </a:p>
          <a:p>
            <a:pPr lvl="0"/>
            <a:endParaRPr lang="en-US" sz="2400" dirty="0"/>
          </a:p>
        </p:txBody>
      </p:sp>
      <p:pic>
        <p:nvPicPr>
          <p:cNvPr id="4" name="Picture 3">
            <a:extLst>
              <a:ext uri="{FF2B5EF4-FFF2-40B4-BE49-F238E27FC236}">
                <a16:creationId xmlns:a16="http://schemas.microsoft.com/office/drawing/2014/main" id="{A8C96482-0D92-4A39-8FAD-C474C37F6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535" y="-257372"/>
            <a:ext cx="6102832" cy="3524578"/>
          </a:xfrm>
          <a:prstGeom prst="rect">
            <a:avLst/>
          </a:prstGeom>
        </p:spPr>
      </p:pic>
      <p:sp>
        <p:nvSpPr>
          <p:cNvPr id="5" name="Rectangle 4">
            <a:extLst>
              <a:ext uri="{FF2B5EF4-FFF2-40B4-BE49-F238E27FC236}">
                <a16:creationId xmlns:a16="http://schemas.microsoft.com/office/drawing/2014/main" id="{4C237343-1E0A-4277-91B2-BA27E6C58132}"/>
              </a:ext>
            </a:extLst>
          </p:cNvPr>
          <p:cNvSpPr/>
          <p:nvPr/>
        </p:nvSpPr>
        <p:spPr bwMode="auto">
          <a:xfrm rot="20205355">
            <a:off x="-2309070" y="482633"/>
            <a:ext cx="6801143" cy="49687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a:solidFill>
                  <a:srgbClr val="505050">
                    <a:lumMod val="50000"/>
                  </a:srgbClr>
                </a:solidFill>
                <a:latin typeface="Segoe UI"/>
                <a:ea typeface="Segoe UI" pitchFamily="34" charset="0"/>
                <a:cs typeface="Segoe UI" pitchFamily="34" charset="0"/>
              </a:rPr>
              <a:t>New !</a:t>
            </a:r>
          </a:p>
        </p:txBody>
      </p:sp>
      <p:sp>
        <p:nvSpPr>
          <p:cNvPr id="8" name="Title 1">
            <a:extLst>
              <a:ext uri="{FF2B5EF4-FFF2-40B4-BE49-F238E27FC236}">
                <a16:creationId xmlns:a16="http://schemas.microsoft.com/office/drawing/2014/main" id="{1AD8056B-F7C0-464C-AF07-7013EF27A11F}"/>
              </a:ext>
            </a:extLst>
          </p:cNvPr>
          <p:cNvSpPr txBox="1">
            <a:spLocks/>
          </p:cNvSpPr>
          <p:nvPr/>
        </p:nvSpPr>
        <p:spPr>
          <a:xfrm>
            <a:off x="2321705" y="6060415"/>
            <a:ext cx="10213938" cy="749651"/>
          </a:xfrm>
          <a:prstGeom prst="rect">
            <a:avLst/>
          </a:prstGeom>
          <a:noFill/>
        </p:spPr>
        <p:txBody>
          <a:bodyPr vert="horz" wrap="square" lIns="146284" tIns="91427" rIns="146284" bIns="91427"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192">
              <a:defRPr/>
            </a:pPr>
            <a:r>
              <a:rPr lang="en-US" sz="4000" dirty="0">
                <a:solidFill>
                  <a:srgbClr val="0078D7"/>
                </a:solidFill>
                <a:latin typeface="Segoe UI Light"/>
              </a:rPr>
              <a:t>Start today at Microsoft.com/Learn</a:t>
            </a:r>
          </a:p>
        </p:txBody>
      </p:sp>
    </p:spTree>
    <p:extLst>
      <p:ext uri="{BB962C8B-B14F-4D97-AF65-F5344CB8AC3E}">
        <p14:creationId xmlns:p14="http://schemas.microsoft.com/office/powerpoint/2010/main" val="1063324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sz="3137" dirty="0"/>
              <a:t>Get Hands On Experience with Azure</a:t>
            </a:r>
            <a:endParaRPr lang="en-US" dirty="0"/>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7600" y="5980672"/>
            <a:ext cx="7682050" cy="7542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GB" sz="1667" b="1" dirty="0">
                <a:solidFill>
                  <a:srgbClr val="0078D7"/>
                </a:solidFill>
                <a:latin typeface="Segoe UI Semibold" panose="020B0702040204020203" pitchFamily="34" charset="0"/>
                <a:cs typeface="Segoe UI Semibold" panose="020B0702040204020203" pitchFamily="34" charset="0"/>
                <a:hlinkClick r:id="rId2"/>
              </a:rPr>
              <a:t>http://www.Microsoft.com/Learn</a:t>
            </a:r>
            <a:endParaRPr lang="en-US" sz="1667" b="1" dirty="0">
              <a:solidFill>
                <a:srgbClr val="0078D7"/>
              </a:solidFill>
              <a:latin typeface="Segoe UI Semibold" panose="020B0702040204020203" pitchFamily="34" charset="0"/>
              <a:cs typeface="Segoe UI Semibold" panose="020B0702040204020203" pitchFamily="34" charset="0"/>
            </a:endParaRP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7230" y="6147786"/>
            <a:ext cx="419980" cy="419978"/>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3EA978A6-3687-427A-9C21-028AA85EF5AD}"/>
              </a:ext>
            </a:extLst>
          </p:cNvPr>
          <p:cNvPicPr>
            <a:picLocks noChangeAspect="1"/>
          </p:cNvPicPr>
          <p:nvPr/>
        </p:nvPicPr>
        <p:blipFill>
          <a:blip r:embed="rId3"/>
          <a:stretch>
            <a:fillRect/>
          </a:stretch>
        </p:blipFill>
        <p:spPr>
          <a:xfrm>
            <a:off x="1330234" y="962276"/>
            <a:ext cx="9047696" cy="5112328"/>
          </a:xfrm>
          <a:prstGeom prst="rect">
            <a:avLst/>
          </a:prstGeom>
        </p:spPr>
      </p:pic>
    </p:spTree>
    <p:extLst>
      <p:ext uri="{BB962C8B-B14F-4D97-AF65-F5344CB8AC3E}">
        <p14:creationId xmlns:p14="http://schemas.microsoft.com/office/powerpoint/2010/main" val="300731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3A4AEF-C667-4268-96A9-9077D76CF8F4}"/>
              </a:ext>
            </a:extLst>
          </p:cNvPr>
          <p:cNvSpPr/>
          <p:nvPr/>
        </p:nvSpPr>
        <p:spPr bwMode="auto">
          <a:xfrm>
            <a:off x="-118395" y="4378"/>
            <a:ext cx="12310396" cy="6849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a:hlinkClick r:id="rId2"/>
            <a:extLst>
              <a:ext uri="{FF2B5EF4-FFF2-40B4-BE49-F238E27FC236}">
                <a16:creationId xmlns:a16="http://schemas.microsoft.com/office/drawing/2014/main" id="{9DC9C9B6-63E0-4635-91DC-06817B05A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49" y="131223"/>
            <a:ext cx="10615704" cy="6595555"/>
          </a:xfrm>
          <a:prstGeom prst="rect">
            <a:avLst/>
          </a:prstGeom>
        </p:spPr>
      </p:pic>
      <p:sp>
        <p:nvSpPr>
          <p:cNvPr id="5" name="Rectangle: Rounded Corners 4">
            <a:extLst>
              <a:ext uri="{FF2B5EF4-FFF2-40B4-BE49-F238E27FC236}">
                <a16:creationId xmlns:a16="http://schemas.microsoft.com/office/drawing/2014/main" id="{FFE0A6A3-6F28-4E4B-8568-CD94750051BC}"/>
              </a:ext>
            </a:extLst>
          </p:cNvPr>
          <p:cNvSpPr/>
          <p:nvPr/>
        </p:nvSpPr>
        <p:spPr bwMode="auto">
          <a:xfrm>
            <a:off x="45643" y="4377"/>
            <a:ext cx="11956350" cy="6849246"/>
          </a:xfrm>
          <a:prstGeom prst="roundRect">
            <a:avLst/>
          </a:prstGeom>
          <a:solidFill>
            <a:schemeClr val="tx2">
              <a:lumMod val="75000"/>
              <a:lumOff val="25000"/>
              <a:alpha val="76078"/>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5294" dirty="0">
                <a:solidFill>
                  <a:srgbClr val="FFFFFF"/>
                </a:solidFill>
                <a:latin typeface="Segoe UI Semilight"/>
                <a:hlinkClick r:id="rId4"/>
              </a:rPr>
              <a:t>https://www.AzureDevOpsLabs.com</a:t>
            </a:r>
            <a:r>
              <a:rPr lang="en-US" sz="5294" dirty="0">
                <a:solidFill>
                  <a:srgbClr val="FFFFFF"/>
                </a:solidFill>
                <a:latin typeface="Segoe UI Semilight"/>
              </a:rPr>
              <a:t> </a:t>
            </a:r>
          </a:p>
          <a:p>
            <a:pPr marL="672290" indent="-672290" defTabSz="914102" fontAlgn="base">
              <a:lnSpc>
                <a:spcPct val="90000"/>
              </a:lnSpc>
              <a:spcBef>
                <a:spcPct val="0"/>
              </a:spcBef>
              <a:spcAft>
                <a:spcPct val="0"/>
              </a:spcAft>
              <a:buFont typeface="Arial" panose="020B0604020202020204" pitchFamily="34" charset="0"/>
              <a:buChar char="•"/>
            </a:pPr>
            <a:endParaRPr lang="en-US" sz="2353" b="1"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r>
              <a:rPr lang="en-US" sz="2353" b="1" dirty="0">
                <a:solidFill>
                  <a:srgbClr val="FFFFFF"/>
                </a:solidFill>
                <a:latin typeface="Segoe UI Semilight"/>
              </a:rPr>
              <a:t>Getting started with Azure DevOps Services </a:t>
            </a:r>
            <a:r>
              <a:rPr lang="en-US" sz="2353" dirty="0">
                <a:solidFill>
                  <a:srgbClr val="FFFFFF"/>
                </a:solidFill>
                <a:latin typeface="Segoe UI Semilight"/>
              </a:rPr>
              <a:t>– Learn how you can plan better, code together and ship faster with Azure DevOps Services.  To complete these labs use our Demo Generator to populate a Project in </a:t>
            </a:r>
            <a:r>
              <a:rPr lang="en-US" sz="2353" u="sng" dirty="0">
                <a:solidFill>
                  <a:srgbClr val="FFFFFF"/>
                </a:solidFill>
                <a:latin typeface="Segoe UI Semilight"/>
              </a:rPr>
              <a:t>your Azure DevOps organization</a:t>
            </a:r>
            <a:r>
              <a:rPr lang="en-US" sz="2353" dirty="0">
                <a:solidFill>
                  <a:srgbClr val="FFFFFF"/>
                </a:solidFill>
                <a:latin typeface="Segoe UI Semilight"/>
              </a:rPr>
              <a:t> with the source code, work items, etc. needed to complete the labs. Once a lab is complete you can keep this Project around as a reference to use when applying the learnings to you team’s Azure DevOps organization. </a:t>
            </a:r>
          </a:p>
          <a:p>
            <a:pPr marL="672290" indent="-672290" defTabSz="914102" fontAlgn="base">
              <a:lnSpc>
                <a:spcPct val="90000"/>
              </a:lnSpc>
              <a:spcBef>
                <a:spcPct val="0"/>
              </a:spcBef>
              <a:spcAft>
                <a:spcPct val="0"/>
              </a:spcAft>
              <a:buFont typeface="Arial" panose="020B0604020202020204" pitchFamily="34" charset="0"/>
              <a:buChar char="•"/>
            </a:pPr>
            <a:endParaRPr lang="en-US" sz="2353"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r>
              <a:rPr lang="en-US" sz="2353" b="1" dirty="0">
                <a:solidFill>
                  <a:srgbClr val="FFFFFF"/>
                </a:solidFill>
                <a:latin typeface="Segoe UI Semilight"/>
              </a:rPr>
              <a:t>Azure DevOps Integration with 3rd party tools - Azure DevOps provides integration with popular open source and third-party tools and services—across the entire DevOps workflow. Use the tools and languages you know. Spend less time integrating and more time delivering higher-quality software, faster.</a:t>
            </a:r>
            <a:endParaRPr lang="en-US" sz="313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2000"/>
                                        <p:tgtEl>
                                          <p:spTgt spid="5">
                                            <p:txEl>
                                              <p:pRg st="0" end="0"/>
                                            </p:txEl>
                                          </p:spTgt>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500"/>
                                        <p:tgtEl>
                                          <p:spTgt spid="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Documentation</a:t>
            </a:r>
            <a:endParaRPr lang="en-US" dirty="0"/>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2"/>
              </a:rPr>
              <a:t>https://msdn.microsoft.com/library/vs/alm/overview/alm-devops-feature-index</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3EA978A6-3687-427A-9C21-028AA85EF5AD}"/>
              </a:ext>
            </a:extLst>
          </p:cNvPr>
          <p:cNvPicPr>
            <a:picLocks noChangeAspect="1"/>
          </p:cNvPicPr>
          <p:nvPr/>
        </p:nvPicPr>
        <p:blipFill>
          <a:blip r:embed="rId3"/>
          <a:stretch>
            <a:fillRect/>
          </a:stretch>
        </p:blipFill>
        <p:spPr>
          <a:xfrm>
            <a:off x="2469544" y="1098435"/>
            <a:ext cx="6584189" cy="5126033"/>
          </a:xfrm>
          <a:prstGeom prst="rect">
            <a:avLst/>
          </a:prstGeom>
        </p:spPr>
      </p:pic>
      <p:sp>
        <p:nvSpPr>
          <p:cNvPr id="7" name="Rectangle: Rounded Corners 6">
            <a:extLst>
              <a:ext uri="{FF2B5EF4-FFF2-40B4-BE49-F238E27FC236}">
                <a16:creationId xmlns:a16="http://schemas.microsoft.com/office/drawing/2014/main" id="{75F545B4-71E8-4612-859A-DDDFDA7AE2EA}"/>
              </a:ext>
            </a:extLst>
          </p:cNvPr>
          <p:cNvSpPr/>
          <p:nvPr/>
        </p:nvSpPr>
        <p:spPr bwMode="auto">
          <a:xfrm>
            <a:off x="45643" y="4377"/>
            <a:ext cx="11956350" cy="6849246"/>
          </a:xfrm>
          <a:prstGeom prst="roundRect">
            <a:avLst/>
          </a:prstGeom>
          <a:solidFill>
            <a:srgbClr val="004BBB">
              <a:alpha val="7568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5294" dirty="0">
                <a:solidFill>
                  <a:srgbClr val="FFFFFF"/>
                </a:solidFill>
                <a:latin typeface="Segoe UI"/>
                <a:hlinkClick r:id="rId2">
                  <a:extLst>
                    <a:ext uri="{A12FA001-AC4F-418D-AE19-62706E023703}">
                      <ahyp:hlinkClr xmlns:ahyp="http://schemas.microsoft.com/office/drawing/2018/hyperlinkcolor" val="tx"/>
                    </a:ext>
                  </a:extLst>
                </a:hlinkClick>
              </a:rPr>
              <a:t>https://msdn.microsoft.com/library/</a:t>
            </a:r>
            <a:br>
              <a:rPr lang="en-US" sz="5294" dirty="0">
                <a:solidFill>
                  <a:srgbClr val="FFFFFF"/>
                </a:solidFill>
                <a:latin typeface="Segoe UI"/>
                <a:hlinkClick r:id="rId2">
                  <a:extLst>
                    <a:ext uri="{A12FA001-AC4F-418D-AE19-62706E023703}">
                      <ahyp:hlinkClr xmlns:ahyp="http://schemas.microsoft.com/office/drawing/2018/hyperlinkcolor" val="tx"/>
                    </a:ext>
                  </a:extLst>
                </a:hlinkClick>
              </a:rPr>
            </a:br>
            <a:r>
              <a:rPr lang="en-US" sz="5294" dirty="0">
                <a:solidFill>
                  <a:srgbClr val="FFFFFF"/>
                </a:solidFill>
                <a:latin typeface="Segoe UI"/>
                <a:hlinkClick r:id="rId2">
                  <a:extLst>
                    <a:ext uri="{A12FA001-AC4F-418D-AE19-62706E023703}">
                      <ahyp:hlinkClr xmlns:ahyp="http://schemas.microsoft.com/office/drawing/2018/hyperlinkcolor" val="tx"/>
                    </a:ext>
                  </a:extLst>
                </a:hlinkClick>
              </a:rPr>
              <a:t>vs/alm/overview/</a:t>
            </a:r>
            <a:r>
              <a:rPr lang="en-US" sz="5294" dirty="0" err="1">
                <a:solidFill>
                  <a:srgbClr val="FFFFFF"/>
                </a:solidFill>
                <a:latin typeface="Segoe UI"/>
                <a:hlinkClick r:id="rId2">
                  <a:extLst>
                    <a:ext uri="{A12FA001-AC4F-418D-AE19-62706E023703}">
                      <ahyp:hlinkClr xmlns:ahyp="http://schemas.microsoft.com/office/drawing/2018/hyperlinkcolor" val="tx"/>
                    </a:ext>
                  </a:extLst>
                </a:hlinkClick>
              </a:rPr>
              <a:t>alm</a:t>
            </a:r>
            <a:r>
              <a:rPr lang="en-US" sz="5294" dirty="0">
                <a:solidFill>
                  <a:srgbClr val="FFFFFF"/>
                </a:solidFill>
                <a:latin typeface="Segoe UI"/>
                <a:hlinkClick r:id="rId2">
                  <a:extLst>
                    <a:ext uri="{A12FA001-AC4F-418D-AE19-62706E023703}">
                      <ahyp:hlinkClr xmlns:ahyp="http://schemas.microsoft.com/office/drawing/2018/hyperlinkcolor" val="tx"/>
                    </a:ext>
                  </a:extLst>
                </a:hlinkClick>
              </a:rPr>
              <a:t>-</a:t>
            </a:r>
            <a:r>
              <a:rPr lang="en-US" sz="5294" dirty="0" err="1">
                <a:solidFill>
                  <a:srgbClr val="FFFFFF"/>
                </a:solidFill>
                <a:latin typeface="Segoe UI"/>
                <a:hlinkClick r:id="rId2">
                  <a:extLst>
                    <a:ext uri="{A12FA001-AC4F-418D-AE19-62706E023703}">
                      <ahyp:hlinkClr xmlns:ahyp="http://schemas.microsoft.com/office/drawing/2018/hyperlinkcolor" val="tx"/>
                    </a:ext>
                  </a:extLst>
                </a:hlinkClick>
              </a:rPr>
              <a:t>devops</a:t>
            </a:r>
            <a:r>
              <a:rPr lang="en-US" sz="5294" dirty="0">
                <a:solidFill>
                  <a:srgbClr val="FFFFFF"/>
                </a:solidFill>
                <a:latin typeface="Segoe UI"/>
                <a:hlinkClick r:id="rId2">
                  <a:extLst>
                    <a:ext uri="{A12FA001-AC4F-418D-AE19-62706E023703}">
                      <ahyp:hlinkClr xmlns:ahyp="http://schemas.microsoft.com/office/drawing/2018/hyperlinkcolor" val="tx"/>
                    </a:ext>
                  </a:extLst>
                </a:hlinkClick>
              </a:rPr>
              <a:t>-feature-index</a:t>
            </a:r>
            <a:r>
              <a:rPr lang="en-US" sz="5294" dirty="0">
                <a:solidFill>
                  <a:srgbClr val="FFFFFF"/>
                </a:solidFill>
                <a:latin typeface="Segoe UI"/>
              </a:rPr>
              <a:t>   </a:t>
            </a:r>
            <a:endParaRPr lang="en-US" sz="5294"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endParaRPr lang="en-US" sz="2353" b="1"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r>
              <a:rPr lang="en-US" sz="2353" b="1" dirty="0">
                <a:solidFill>
                  <a:srgbClr val="FFFFFF"/>
                </a:solidFill>
                <a:latin typeface="Segoe UI Semilight"/>
              </a:rPr>
              <a:t>Use this end-to-end feature index to learn about all the features available to help you plan and track your projects and code, build, test, and release your software applications. </a:t>
            </a:r>
            <a:endParaRPr lang="en-US" sz="2353"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endParaRPr lang="en-US" sz="2353"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r>
              <a:rPr lang="en-US" sz="2353" b="1" dirty="0">
                <a:solidFill>
                  <a:srgbClr val="FFFFFF"/>
                </a:solidFill>
                <a:latin typeface="Segoe UI Semilight"/>
              </a:rPr>
              <a:t>If you only save one Favorite in your browser related to Azure DevOps, this is the link to save as a favorite!</a:t>
            </a:r>
            <a:endParaRPr lang="en-US" sz="3137"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1168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2000"/>
                                        <p:tgtEl>
                                          <p:spTgt spid="7">
                                            <p:txEl>
                                              <p:pRg st="0" end="0"/>
                                            </p:txEl>
                                          </p:spTgt>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500"/>
                                        <p:tgtEl>
                                          <p:spTgt spid="7">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DEDAC-8318-4315-9B02-5C72E89BD635}"/>
              </a:ext>
            </a:extLst>
          </p:cNvPr>
          <p:cNvSpPr/>
          <p:nvPr/>
        </p:nvSpPr>
        <p:spPr bwMode="auto">
          <a:xfrm>
            <a:off x="-118395" y="4378"/>
            <a:ext cx="12310396" cy="6849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a:extLst>
              <a:ext uri="{FF2B5EF4-FFF2-40B4-BE49-F238E27FC236}">
                <a16:creationId xmlns:a16="http://schemas.microsoft.com/office/drawing/2014/main" id="{F94C2FF6-FC5E-41B1-9236-B014323D5CBA}"/>
              </a:ext>
            </a:extLst>
          </p:cNvPr>
          <p:cNvPicPr>
            <a:picLocks noChangeAspect="1"/>
          </p:cNvPicPr>
          <p:nvPr/>
        </p:nvPicPr>
        <p:blipFill>
          <a:blip r:embed="rId2"/>
          <a:stretch>
            <a:fillRect/>
          </a:stretch>
        </p:blipFill>
        <p:spPr>
          <a:xfrm>
            <a:off x="125050" y="214248"/>
            <a:ext cx="11815836" cy="6429505"/>
          </a:xfrm>
          <a:prstGeom prst="rect">
            <a:avLst/>
          </a:prstGeom>
        </p:spPr>
      </p:pic>
      <p:sp>
        <p:nvSpPr>
          <p:cNvPr id="6" name="Rectangle: Rounded Corners 5">
            <a:extLst>
              <a:ext uri="{FF2B5EF4-FFF2-40B4-BE49-F238E27FC236}">
                <a16:creationId xmlns:a16="http://schemas.microsoft.com/office/drawing/2014/main" id="{675562EB-861B-48BF-B086-6B6CFA6B55E2}"/>
              </a:ext>
            </a:extLst>
          </p:cNvPr>
          <p:cNvSpPr/>
          <p:nvPr/>
        </p:nvSpPr>
        <p:spPr bwMode="auto">
          <a:xfrm>
            <a:off x="45643" y="4377"/>
            <a:ext cx="11956350" cy="6849246"/>
          </a:xfrm>
          <a:prstGeom prst="roundRect">
            <a:avLst/>
          </a:prstGeom>
          <a:solidFill>
            <a:schemeClr val="accent1">
              <a:lumMod val="75000"/>
              <a:lumOff val="25000"/>
              <a:alpha val="76078"/>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solidFill>
                <a:srgbClr val="FFFFFF"/>
              </a:solidFill>
              <a:latin typeface="Segoe UI Semilight"/>
            </a:endParaRPr>
          </a:p>
          <a:p>
            <a:pPr defTabSz="914102" fontAlgn="base">
              <a:lnSpc>
                <a:spcPct val="90000"/>
              </a:lnSpc>
              <a:spcBef>
                <a:spcPct val="0"/>
              </a:spcBef>
              <a:spcAft>
                <a:spcPct val="0"/>
              </a:spcAft>
            </a:pPr>
            <a:r>
              <a:rPr lang="en-US" sz="5294" dirty="0">
                <a:solidFill>
                  <a:srgbClr val="FFFFFF"/>
                </a:solidFill>
                <a:latin typeface="Segoe UI Semilight"/>
                <a:hlinkClick r:id="rId3"/>
              </a:rPr>
              <a:t>http://aka.ms/DevOps</a:t>
            </a:r>
            <a:endParaRPr lang="en-US" sz="5294" dirty="0">
              <a:solidFill>
                <a:srgbClr val="FFFFFF"/>
              </a:solidFill>
              <a:latin typeface="Segoe UI Semilight"/>
            </a:endParaRPr>
          </a:p>
          <a:p>
            <a:pPr defTabSz="914102" fontAlgn="base">
              <a:lnSpc>
                <a:spcPct val="90000"/>
              </a:lnSpc>
              <a:spcBef>
                <a:spcPct val="0"/>
              </a:spcBef>
              <a:spcAft>
                <a:spcPct val="0"/>
              </a:spcAft>
            </a:pPr>
            <a:endParaRPr lang="en-US" sz="5294"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r>
              <a:rPr lang="en-US" sz="5294" dirty="0">
                <a:solidFill>
                  <a:srgbClr val="FFFFFF"/>
                </a:solidFill>
                <a:latin typeface="Segoe UI Semilight"/>
              </a:rPr>
              <a:t>Learn DevOps Concepts such as Agile, Git, CI/CD</a:t>
            </a:r>
          </a:p>
          <a:p>
            <a:pPr marL="672290" indent="-672290" defTabSz="914102" fontAlgn="base">
              <a:lnSpc>
                <a:spcPct val="90000"/>
              </a:lnSpc>
              <a:spcBef>
                <a:spcPct val="0"/>
              </a:spcBef>
              <a:spcAft>
                <a:spcPct val="0"/>
              </a:spcAft>
              <a:buFont typeface="Arial" panose="020B0604020202020204" pitchFamily="34" charset="0"/>
              <a:buChar char="•"/>
            </a:pPr>
            <a:endParaRPr lang="en-US" sz="5294"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r>
              <a:rPr lang="en-US" sz="5294" dirty="0">
                <a:solidFill>
                  <a:srgbClr val="FFFFFF"/>
                </a:solidFill>
                <a:latin typeface="Segoe UI Semilight"/>
              </a:rPr>
              <a:t>Learn from Microsoft’s DevOps Journey</a:t>
            </a:r>
            <a:endParaRPr lang="en-US" sz="3921" dirty="0">
              <a:solidFill>
                <a:srgbClr val="FFFFFF"/>
              </a:solidFill>
              <a:latin typeface="Segoe UI Semilight"/>
            </a:endParaRPr>
          </a:p>
          <a:p>
            <a:pPr marL="336145" indent="-336145" defTabSz="914102" fontAlgn="base">
              <a:lnSpc>
                <a:spcPct val="90000"/>
              </a:lnSpc>
              <a:spcBef>
                <a:spcPct val="0"/>
              </a:spcBef>
              <a:spcAft>
                <a:spcPct val="0"/>
              </a:spcAft>
              <a:buFont typeface="Arial" panose="020B0604020202020204" pitchFamily="34" charset="0"/>
              <a:buChar cha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3A82-6DED-4331-8193-F924825EED84}"/>
              </a:ext>
            </a:extLst>
          </p:cNvPr>
          <p:cNvSpPr>
            <a:spLocks noGrp="1"/>
          </p:cNvSpPr>
          <p:nvPr>
            <p:ph type="title"/>
          </p:nvPr>
        </p:nvSpPr>
        <p:spPr/>
        <p:txBody>
          <a:bodyPr/>
          <a:lstStyle/>
          <a:p>
            <a:r>
              <a:rPr lang="en-GB" dirty="0">
                <a:hlinkClick r:id="rId3"/>
              </a:rPr>
              <a:t>Azure DevOps supports small teams to largest enterprises</a:t>
            </a:r>
            <a:endParaRPr lang="en-US" dirty="0"/>
          </a:p>
        </p:txBody>
      </p:sp>
      <p:pic>
        <p:nvPicPr>
          <p:cNvPr id="7" name="Picture 6" descr="Shell">
            <a:extLst>
              <a:ext uri="{FF2B5EF4-FFF2-40B4-BE49-F238E27FC236}">
                <a16:creationId xmlns:a16="http://schemas.microsoft.com/office/drawing/2014/main" id="{54F438D9-CE35-4A70-AABC-113511773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314" y="1100237"/>
            <a:ext cx="554846" cy="501582"/>
          </a:xfrm>
          <a:prstGeom prst="rect">
            <a:avLst/>
          </a:prstGeom>
        </p:spPr>
      </p:pic>
      <p:pic>
        <p:nvPicPr>
          <p:cNvPr id="17" name="Picture 16" descr="Columbia Sportswear">
            <a:extLst>
              <a:ext uri="{FF2B5EF4-FFF2-40B4-BE49-F238E27FC236}">
                <a16:creationId xmlns:a16="http://schemas.microsoft.com/office/drawing/2014/main" id="{BDF6B7B9-51A6-4A19-841A-F3DC67D1CD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314" y="4063654"/>
            <a:ext cx="1872358" cy="370357"/>
          </a:xfrm>
          <a:prstGeom prst="rect">
            <a:avLst/>
          </a:prstGeom>
        </p:spPr>
      </p:pic>
      <p:sp>
        <p:nvSpPr>
          <p:cNvPr id="15" name="Rectangle 14">
            <a:extLst>
              <a:ext uri="{FF2B5EF4-FFF2-40B4-BE49-F238E27FC236}">
                <a16:creationId xmlns:a16="http://schemas.microsoft.com/office/drawing/2014/main" id="{95DB607E-8A93-4D16-9F80-644F346CE9C4}"/>
              </a:ext>
            </a:extLst>
          </p:cNvPr>
          <p:cNvSpPr/>
          <p:nvPr/>
        </p:nvSpPr>
        <p:spPr bwMode="auto">
          <a:xfrm>
            <a:off x="801515" y="1674334"/>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pPr defTabSz="914314">
              <a:defRPr/>
            </a:pPr>
            <a:r>
              <a:rPr lang="en-GB" dirty="0">
                <a:solidFill>
                  <a:srgbClr val="000000">
                    <a:lumMod val="50000"/>
                    <a:lumOff val="50000"/>
                  </a:srgbClr>
                </a:solidFill>
                <a:latin typeface="Segoe UI"/>
              </a:rPr>
              <a:t>  Instead of telling people to wait for 6 months for a new feature, we can give it to them in a few weeks…Our 2800 worldwide developers can use the same backlog, user stories and tests whether they’re on Windows or Linux… building for iOS or Android.</a:t>
            </a:r>
            <a:endParaRPr lang="en-US" dirty="0">
              <a:solidFill>
                <a:srgbClr val="000000">
                  <a:lumMod val="50000"/>
                  <a:lumOff val="50000"/>
                </a:srgbClr>
              </a:solidFill>
              <a:latin typeface="Segoe UI"/>
            </a:endParaRPr>
          </a:p>
        </p:txBody>
      </p:sp>
      <p:sp>
        <p:nvSpPr>
          <p:cNvPr id="16" name="Rectangle 15">
            <a:extLst>
              <a:ext uri="{FF2B5EF4-FFF2-40B4-BE49-F238E27FC236}">
                <a16:creationId xmlns:a16="http://schemas.microsoft.com/office/drawing/2014/main" id="{72553D9A-D574-4D5A-9D98-1F8E50613EE4}"/>
              </a:ext>
            </a:extLst>
          </p:cNvPr>
          <p:cNvSpPr/>
          <p:nvPr/>
        </p:nvSpPr>
        <p:spPr bwMode="auto">
          <a:xfrm>
            <a:off x="801515" y="4528275"/>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pPr defTabSz="914314">
              <a:defRPr/>
            </a:pPr>
            <a:r>
              <a:rPr lang="zh-CN" altLang="en-US" dirty="0">
                <a:solidFill>
                  <a:srgbClr val="000000">
                    <a:lumMod val="50000"/>
                    <a:lumOff val="50000"/>
                  </a:srgbClr>
                </a:solidFill>
                <a:latin typeface="Segoe UI"/>
              </a:rPr>
              <a:t>  </a:t>
            </a:r>
            <a:r>
              <a:rPr lang="en-GB" dirty="0">
                <a:solidFill>
                  <a:srgbClr val="000000">
                    <a:lumMod val="50000"/>
                    <a:lumOff val="50000"/>
                  </a:srgbClr>
                </a:solidFill>
                <a:latin typeface="Segoe UI"/>
              </a:rPr>
              <a:t>Microsoft made it really easy to break outside the silos… and tie the DevOps process into the fulfilment of business process. Without the tools that we have today, we would not be successful.</a:t>
            </a:r>
            <a:endParaRPr lang="en-US" dirty="0">
              <a:solidFill>
                <a:srgbClr val="000000">
                  <a:lumMod val="50000"/>
                  <a:lumOff val="50000"/>
                </a:srgbClr>
              </a:solidFill>
              <a:latin typeface="Segoe UI"/>
            </a:endParaRPr>
          </a:p>
        </p:txBody>
      </p:sp>
      <p:sp>
        <p:nvSpPr>
          <p:cNvPr id="23" name="Rectangle 22">
            <a:extLst>
              <a:ext uri="{FF2B5EF4-FFF2-40B4-BE49-F238E27FC236}">
                <a16:creationId xmlns:a16="http://schemas.microsoft.com/office/drawing/2014/main" id="{BD2B86BD-2921-4A12-8269-141C55B8E89D}"/>
              </a:ext>
              <a:ext uri="{C183D7F6-B498-43B3-948B-1728B52AA6E4}">
                <adec:decorative xmlns:adec="http://schemas.microsoft.com/office/drawing/2017/decorative" val="1"/>
              </a:ext>
            </a:extLst>
          </p:cNvPr>
          <p:cNvSpPr/>
          <p:nvPr/>
        </p:nvSpPr>
        <p:spPr>
          <a:xfrm>
            <a:off x="896428" y="1699326"/>
            <a:ext cx="427527" cy="392245"/>
          </a:xfrm>
          <a:prstGeom prst="rect">
            <a:avLst/>
          </a:prstGeom>
        </p:spPr>
        <p:txBody>
          <a:bodyPr wrap="square">
            <a:spAutoFit/>
          </a:bodyPr>
          <a:lstStyle/>
          <a:p>
            <a:pPr defTabSz="914314">
              <a:defRPr/>
            </a:pPr>
            <a:r>
              <a:rPr lang="en-GB" sz="1961" dirty="0">
                <a:solidFill>
                  <a:srgbClr val="949494"/>
                </a:solidFill>
                <a:latin typeface="Rockwell Extra Bold" panose="02060903040505020403" pitchFamily="18" charset="0"/>
              </a:rPr>
              <a:t>“</a:t>
            </a:r>
            <a:endParaRPr lang="en-US" sz="1800" dirty="0">
              <a:solidFill>
                <a:srgbClr val="949494"/>
              </a:solidFill>
              <a:latin typeface="Segoe UI"/>
            </a:endParaRPr>
          </a:p>
        </p:txBody>
      </p:sp>
      <p:sp>
        <p:nvSpPr>
          <p:cNvPr id="29" name="Rectangle 28">
            <a:extLst>
              <a:ext uri="{FF2B5EF4-FFF2-40B4-BE49-F238E27FC236}">
                <a16:creationId xmlns:a16="http://schemas.microsoft.com/office/drawing/2014/main" id="{724AC5A5-5BEE-4196-B5BA-9C638DCDB3E8}"/>
              </a:ext>
              <a:ext uri="{C183D7F6-B498-43B3-948B-1728B52AA6E4}">
                <adec:decorative xmlns:adec="http://schemas.microsoft.com/office/drawing/2017/decorative" val="1"/>
              </a:ext>
            </a:extLst>
          </p:cNvPr>
          <p:cNvSpPr/>
          <p:nvPr/>
        </p:nvSpPr>
        <p:spPr>
          <a:xfrm>
            <a:off x="909810" y="4789992"/>
            <a:ext cx="466129" cy="392245"/>
          </a:xfrm>
          <a:prstGeom prst="rect">
            <a:avLst/>
          </a:prstGeom>
        </p:spPr>
        <p:txBody>
          <a:bodyPr wrap="square">
            <a:spAutoFit/>
          </a:bodyPr>
          <a:lstStyle/>
          <a:p>
            <a:pPr defTabSz="914314">
              <a:defRPr/>
            </a:pPr>
            <a:r>
              <a:rPr lang="en-GB" sz="1961" dirty="0">
                <a:solidFill>
                  <a:srgbClr val="949494"/>
                </a:solidFill>
                <a:latin typeface="Rockwell Extra Bold" panose="02060903040505020403" pitchFamily="18" charset="0"/>
              </a:rPr>
              <a:t>“</a:t>
            </a:r>
            <a:endParaRPr lang="en-US" sz="1800" dirty="0">
              <a:solidFill>
                <a:srgbClr val="949494"/>
              </a:solidFill>
              <a:latin typeface="Segoe UI"/>
            </a:endParaRPr>
          </a:p>
        </p:txBody>
      </p:sp>
      <p:sp>
        <p:nvSpPr>
          <p:cNvPr id="30" name="Rectangle 29">
            <a:extLst>
              <a:ext uri="{FF2B5EF4-FFF2-40B4-BE49-F238E27FC236}">
                <a16:creationId xmlns:a16="http://schemas.microsoft.com/office/drawing/2014/main" id="{EA1F450B-EA2E-4607-86AE-7832E7AC4082}"/>
              </a:ext>
              <a:ext uri="{C183D7F6-B498-43B3-948B-1728B52AA6E4}">
                <adec:decorative xmlns:adec="http://schemas.microsoft.com/office/drawing/2017/decorative" val="1"/>
              </a:ext>
            </a:extLst>
          </p:cNvPr>
          <p:cNvSpPr/>
          <p:nvPr/>
        </p:nvSpPr>
        <p:spPr>
          <a:xfrm>
            <a:off x="1881594" y="3329691"/>
            <a:ext cx="446434" cy="392245"/>
          </a:xfrm>
          <a:prstGeom prst="rect">
            <a:avLst/>
          </a:prstGeom>
        </p:spPr>
        <p:txBody>
          <a:bodyPr wrap="square">
            <a:spAutoFit/>
          </a:bodyPr>
          <a:lstStyle/>
          <a:p>
            <a:pPr defTabSz="914314">
              <a:defRPr/>
            </a:pPr>
            <a:r>
              <a:rPr lang="en-GB" sz="1961" dirty="0">
                <a:solidFill>
                  <a:srgbClr val="949494"/>
                </a:solidFill>
                <a:latin typeface="Rockwell Extra Bold" panose="02060903040505020403" pitchFamily="18" charset="0"/>
              </a:rPr>
              <a:t>”</a:t>
            </a:r>
            <a:endParaRPr lang="en-US" sz="1800" dirty="0">
              <a:solidFill>
                <a:srgbClr val="949494"/>
              </a:solidFill>
              <a:latin typeface="Segoe UI"/>
            </a:endParaRPr>
          </a:p>
        </p:txBody>
      </p:sp>
      <p:sp>
        <p:nvSpPr>
          <p:cNvPr id="31" name="Rectangle 30">
            <a:extLst>
              <a:ext uri="{FF2B5EF4-FFF2-40B4-BE49-F238E27FC236}">
                <a16:creationId xmlns:a16="http://schemas.microsoft.com/office/drawing/2014/main" id="{284BF9C9-A3C8-4DA9-8637-D0BC84872B52}"/>
              </a:ext>
              <a:ext uri="{C183D7F6-B498-43B3-948B-1728B52AA6E4}">
                <adec:decorative xmlns:adec="http://schemas.microsoft.com/office/drawing/2017/decorative" val="1"/>
              </a:ext>
            </a:extLst>
          </p:cNvPr>
          <p:cNvSpPr/>
          <p:nvPr/>
        </p:nvSpPr>
        <p:spPr>
          <a:xfrm>
            <a:off x="4450455" y="5917637"/>
            <a:ext cx="427527" cy="392245"/>
          </a:xfrm>
          <a:prstGeom prst="rect">
            <a:avLst/>
          </a:prstGeom>
        </p:spPr>
        <p:txBody>
          <a:bodyPr wrap="square">
            <a:spAutoFit/>
          </a:bodyPr>
          <a:lstStyle/>
          <a:p>
            <a:pPr defTabSz="914314">
              <a:defRPr/>
            </a:pPr>
            <a:r>
              <a:rPr lang="en-GB" sz="1961" dirty="0">
                <a:solidFill>
                  <a:srgbClr val="949494"/>
                </a:solidFill>
                <a:latin typeface="Rockwell Extra Bold" panose="02060903040505020403" pitchFamily="18" charset="0"/>
              </a:rPr>
              <a:t>”</a:t>
            </a:r>
            <a:endParaRPr lang="en-US" sz="1800" dirty="0">
              <a:solidFill>
                <a:srgbClr val="949494"/>
              </a:solidFill>
              <a:latin typeface="Segoe UI"/>
            </a:endParaRPr>
          </a:p>
        </p:txBody>
      </p:sp>
      <p:pic>
        <p:nvPicPr>
          <p:cNvPr id="12" name="Picture 11" descr="Accenture">
            <a:extLst>
              <a:ext uri="{FF2B5EF4-FFF2-40B4-BE49-F238E27FC236}">
                <a16:creationId xmlns:a16="http://schemas.microsoft.com/office/drawing/2014/main" id="{7F60612F-CE55-4459-AF0E-AE14EC9AFC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9065" y="1077384"/>
            <a:ext cx="1661413" cy="454812"/>
          </a:xfrm>
          <a:prstGeom prst="rect">
            <a:avLst/>
          </a:prstGeom>
        </p:spPr>
      </p:pic>
      <p:pic>
        <p:nvPicPr>
          <p:cNvPr id="21" name="Picture 20" descr="Hawaiian Airlines">
            <a:extLst>
              <a:ext uri="{FF2B5EF4-FFF2-40B4-BE49-F238E27FC236}">
                <a16:creationId xmlns:a16="http://schemas.microsoft.com/office/drawing/2014/main" id="{E88BDDCE-697B-4C10-AD77-0893A7EF762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754" t="30665" r="8651" b="31720"/>
          <a:stretch/>
        </p:blipFill>
        <p:spPr>
          <a:xfrm>
            <a:off x="6659066" y="3970301"/>
            <a:ext cx="1773259" cy="545141"/>
          </a:xfrm>
          <a:prstGeom prst="rect">
            <a:avLst/>
          </a:prstGeom>
        </p:spPr>
      </p:pic>
      <p:sp>
        <p:nvSpPr>
          <p:cNvPr id="19" name="Rectangle 18">
            <a:extLst>
              <a:ext uri="{FF2B5EF4-FFF2-40B4-BE49-F238E27FC236}">
                <a16:creationId xmlns:a16="http://schemas.microsoft.com/office/drawing/2014/main" id="{DA722DED-1FB1-43CC-9179-F4A2B42B76E2}"/>
              </a:ext>
            </a:extLst>
          </p:cNvPr>
          <p:cNvSpPr/>
          <p:nvPr/>
        </p:nvSpPr>
        <p:spPr bwMode="auto">
          <a:xfrm>
            <a:off x="6659066" y="4528275"/>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pPr defTabSz="914314">
              <a:defRPr/>
            </a:pPr>
            <a:r>
              <a:rPr lang="zh-CN" altLang="en-US" dirty="0">
                <a:solidFill>
                  <a:srgbClr val="000000">
                    <a:lumMod val="50000"/>
                    <a:lumOff val="50000"/>
                  </a:srgbClr>
                </a:solidFill>
                <a:latin typeface="Segoe UI"/>
              </a:rPr>
              <a:t>  </a:t>
            </a:r>
            <a:r>
              <a:rPr lang="en-GB" dirty="0">
                <a:solidFill>
                  <a:srgbClr val="000000">
                    <a:lumMod val="50000"/>
                    <a:lumOff val="50000"/>
                  </a:srgbClr>
                </a:solidFill>
                <a:latin typeface="Segoe UI"/>
              </a:rPr>
              <a:t>Branches sync 500 percent faster. Builds are 400 percent faster, with the typically six-hour process reduced to 90 minutes. We (now have) a highly streamlined process that operates with a few button clicks—and one-button deployment.</a:t>
            </a:r>
            <a:endParaRPr lang="en-US" dirty="0">
              <a:solidFill>
                <a:srgbClr val="000000">
                  <a:lumMod val="50000"/>
                  <a:lumOff val="50000"/>
                </a:srgbClr>
              </a:solidFill>
              <a:latin typeface="Segoe UI"/>
            </a:endParaRPr>
          </a:p>
        </p:txBody>
      </p:sp>
      <p:sp>
        <p:nvSpPr>
          <p:cNvPr id="20" name="Rectangle 19">
            <a:extLst>
              <a:ext uri="{FF2B5EF4-FFF2-40B4-BE49-F238E27FC236}">
                <a16:creationId xmlns:a16="http://schemas.microsoft.com/office/drawing/2014/main" id="{9F751341-6032-48E6-BC30-2F8B891A9F38}"/>
              </a:ext>
            </a:extLst>
          </p:cNvPr>
          <p:cNvSpPr/>
          <p:nvPr/>
        </p:nvSpPr>
        <p:spPr bwMode="auto">
          <a:xfrm>
            <a:off x="6664684" y="1628628"/>
            <a:ext cx="4731422" cy="2106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2339" tIns="143428" rIns="179285" bIns="143428" numCol="1" spcCol="0" rtlCol="0" fromWordArt="0" anchor="ctr" anchorCtr="0" forceAA="0" compatLnSpc="1">
            <a:prstTxWarp prst="textNoShape">
              <a:avLst/>
            </a:prstTxWarp>
            <a:noAutofit/>
          </a:bodyPr>
          <a:lstStyle/>
          <a:p>
            <a:pPr defTabSz="914314">
              <a:defRPr/>
            </a:pPr>
            <a:r>
              <a:rPr lang="en-US" dirty="0">
                <a:solidFill>
                  <a:srgbClr val="000000">
                    <a:lumMod val="50000"/>
                    <a:lumOff val="50000"/>
                  </a:srgbClr>
                </a:solidFill>
                <a:latin typeface="Segoe UI"/>
              </a:rPr>
              <a:t>  </a:t>
            </a:r>
            <a:r>
              <a:rPr lang="en-GB" dirty="0">
                <a:solidFill>
                  <a:srgbClr val="000000">
                    <a:lumMod val="50000"/>
                    <a:lumOff val="50000"/>
                  </a:srgbClr>
                </a:solidFill>
                <a:latin typeface="Segoe UI"/>
              </a:rPr>
              <a:t>Speed is gained in moving to the PaaS offering of Azure DevOps. PaaS provides regularly released features and a future-proof capability, eliminating the need for Accenture to maintain infrastructure and go through upgrade cycles.</a:t>
            </a:r>
            <a:endParaRPr lang="en-US" dirty="0">
              <a:solidFill>
                <a:srgbClr val="000000">
                  <a:lumMod val="50000"/>
                  <a:lumOff val="50000"/>
                </a:srgbClr>
              </a:solidFill>
              <a:latin typeface="Segoe UI"/>
            </a:endParaRPr>
          </a:p>
        </p:txBody>
      </p:sp>
      <p:sp>
        <p:nvSpPr>
          <p:cNvPr id="27" name="Rectangle 26">
            <a:extLst>
              <a:ext uri="{FF2B5EF4-FFF2-40B4-BE49-F238E27FC236}">
                <a16:creationId xmlns:a16="http://schemas.microsoft.com/office/drawing/2014/main" id="{A49B7967-1699-4203-9B90-FEDA2167E768}"/>
              </a:ext>
              <a:ext uri="{C183D7F6-B498-43B3-948B-1728B52AA6E4}">
                <adec:decorative xmlns:adec="http://schemas.microsoft.com/office/drawing/2017/decorative" val="1"/>
              </a:ext>
            </a:extLst>
          </p:cNvPr>
          <p:cNvSpPr/>
          <p:nvPr/>
        </p:nvSpPr>
        <p:spPr>
          <a:xfrm>
            <a:off x="6759368" y="1782760"/>
            <a:ext cx="427527" cy="392245"/>
          </a:xfrm>
          <a:prstGeom prst="rect">
            <a:avLst/>
          </a:prstGeom>
        </p:spPr>
        <p:txBody>
          <a:bodyPr wrap="square">
            <a:spAutoFit/>
          </a:bodyPr>
          <a:lstStyle/>
          <a:p>
            <a:pPr defTabSz="914314">
              <a:defRPr/>
            </a:pPr>
            <a:r>
              <a:rPr lang="en-GB" sz="1961" dirty="0">
                <a:solidFill>
                  <a:srgbClr val="949494"/>
                </a:solidFill>
                <a:latin typeface="Rockwell Extra Bold" panose="02060903040505020403" pitchFamily="18" charset="0"/>
              </a:rPr>
              <a:t>“</a:t>
            </a:r>
            <a:endParaRPr lang="en-US" sz="1800" dirty="0">
              <a:solidFill>
                <a:srgbClr val="949494"/>
              </a:solidFill>
              <a:latin typeface="Segoe UI"/>
            </a:endParaRPr>
          </a:p>
        </p:txBody>
      </p:sp>
      <p:sp>
        <p:nvSpPr>
          <p:cNvPr id="28" name="Rectangle 27">
            <a:extLst>
              <a:ext uri="{FF2B5EF4-FFF2-40B4-BE49-F238E27FC236}">
                <a16:creationId xmlns:a16="http://schemas.microsoft.com/office/drawing/2014/main" id="{61D9120F-493F-4C24-9642-12D91A5A3382}"/>
              </a:ext>
              <a:ext uri="{C183D7F6-B498-43B3-948B-1728B52AA6E4}">
                <adec:decorative xmlns:adec="http://schemas.microsoft.com/office/drawing/2017/decorative" val="1"/>
              </a:ext>
            </a:extLst>
          </p:cNvPr>
          <p:cNvSpPr/>
          <p:nvPr/>
        </p:nvSpPr>
        <p:spPr>
          <a:xfrm>
            <a:off x="6759368" y="4646055"/>
            <a:ext cx="466129" cy="392245"/>
          </a:xfrm>
          <a:prstGeom prst="rect">
            <a:avLst/>
          </a:prstGeom>
        </p:spPr>
        <p:txBody>
          <a:bodyPr wrap="square">
            <a:spAutoFit/>
          </a:bodyPr>
          <a:lstStyle/>
          <a:p>
            <a:pPr defTabSz="914314">
              <a:defRPr/>
            </a:pPr>
            <a:r>
              <a:rPr lang="en-GB" sz="1961" dirty="0">
                <a:solidFill>
                  <a:srgbClr val="949494"/>
                </a:solidFill>
                <a:latin typeface="Rockwell Extra Bold" panose="02060903040505020403" pitchFamily="18" charset="0"/>
              </a:rPr>
              <a:t>“</a:t>
            </a:r>
            <a:endParaRPr lang="en-US" sz="1800" dirty="0">
              <a:solidFill>
                <a:srgbClr val="949494"/>
              </a:solidFill>
              <a:latin typeface="Segoe UI"/>
            </a:endParaRPr>
          </a:p>
        </p:txBody>
      </p:sp>
      <p:sp>
        <p:nvSpPr>
          <p:cNvPr id="32" name="Rectangle 31">
            <a:extLst>
              <a:ext uri="{FF2B5EF4-FFF2-40B4-BE49-F238E27FC236}">
                <a16:creationId xmlns:a16="http://schemas.microsoft.com/office/drawing/2014/main" id="{E6FB4BE4-044E-480B-9328-E21EAB1C8646}"/>
              </a:ext>
              <a:ext uri="{C183D7F6-B498-43B3-948B-1728B52AA6E4}">
                <adec:decorative xmlns:adec="http://schemas.microsoft.com/office/drawing/2017/decorative" val="1"/>
              </a:ext>
            </a:extLst>
          </p:cNvPr>
          <p:cNvSpPr/>
          <p:nvPr/>
        </p:nvSpPr>
        <p:spPr>
          <a:xfrm>
            <a:off x="10496034" y="6046597"/>
            <a:ext cx="427527" cy="392245"/>
          </a:xfrm>
          <a:prstGeom prst="rect">
            <a:avLst/>
          </a:prstGeom>
        </p:spPr>
        <p:txBody>
          <a:bodyPr wrap="square">
            <a:spAutoFit/>
          </a:bodyPr>
          <a:lstStyle/>
          <a:p>
            <a:pPr defTabSz="914314">
              <a:defRPr/>
            </a:pPr>
            <a:r>
              <a:rPr lang="en-GB" sz="1961" dirty="0">
                <a:solidFill>
                  <a:srgbClr val="949494"/>
                </a:solidFill>
                <a:latin typeface="Rockwell Extra Bold" panose="02060903040505020403" pitchFamily="18" charset="0"/>
              </a:rPr>
              <a:t>”</a:t>
            </a:r>
            <a:endParaRPr lang="en-US" sz="1800" dirty="0">
              <a:solidFill>
                <a:srgbClr val="949494"/>
              </a:solidFill>
              <a:latin typeface="Segoe UI"/>
            </a:endParaRPr>
          </a:p>
        </p:txBody>
      </p:sp>
      <p:sp>
        <p:nvSpPr>
          <p:cNvPr id="33" name="Rectangle 32">
            <a:extLst>
              <a:ext uri="{FF2B5EF4-FFF2-40B4-BE49-F238E27FC236}">
                <a16:creationId xmlns:a16="http://schemas.microsoft.com/office/drawing/2014/main" id="{3B5B2285-2CBA-4AC0-8224-A345C588160E}"/>
              </a:ext>
              <a:ext uri="{C183D7F6-B498-43B3-948B-1728B52AA6E4}">
                <adec:decorative xmlns:adec="http://schemas.microsoft.com/office/drawing/2017/decorative" val="1"/>
              </a:ext>
            </a:extLst>
          </p:cNvPr>
          <p:cNvSpPr/>
          <p:nvPr/>
        </p:nvSpPr>
        <p:spPr>
          <a:xfrm>
            <a:off x="9586231" y="3145371"/>
            <a:ext cx="427527" cy="392245"/>
          </a:xfrm>
          <a:prstGeom prst="rect">
            <a:avLst/>
          </a:prstGeom>
        </p:spPr>
        <p:txBody>
          <a:bodyPr wrap="square">
            <a:spAutoFit/>
          </a:bodyPr>
          <a:lstStyle/>
          <a:p>
            <a:pPr defTabSz="914314">
              <a:defRPr/>
            </a:pPr>
            <a:r>
              <a:rPr lang="en-GB" sz="1961" dirty="0">
                <a:solidFill>
                  <a:srgbClr val="949494"/>
                </a:solidFill>
                <a:latin typeface="Rockwell Extra Bold" panose="02060903040505020403" pitchFamily="18" charset="0"/>
              </a:rPr>
              <a:t>”</a:t>
            </a:r>
            <a:endParaRPr lang="en-US" sz="1800" dirty="0">
              <a:solidFill>
                <a:srgbClr val="949494"/>
              </a:solidFill>
              <a:latin typeface="Segoe UI"/>
            </a:endParaRPr>
          </a:p>
        </p:txBody>
      </p:sp>
    </p:spTree>
    <p:extLst>
      <p:ext uri="{BB962C8B-B14F-4D97-AF65-F5344CB8AC3E}">
        <p14:creationId xmlns:p14="http://schemas.microsoft.com/office/powerpoint/2010/main" val="69813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p:bldP spid="29" grpId="0"/>
      <p:bldP spid="30" grpId="0"/>
      <p:bldP spid="31" grpId="0"/>
      <p:bldP spid="19" grpId="0" animBg="1"/>
      <p:bldP spid="20" grpId="0" animBg="1"/>
      <p:bldP spid="27" grpId="0"/>
      <p:bldP spid="28" grpId="0"/>
      <p:bldP spid="32"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Lessons learned on our DevOps Journey</a:t>
            </a:r>
          </a:p>
        </p:txBody>
      </p:sp>
      <p:pic>
        <p:nvPicPr>
          <p:cNvPr id="39" name="Picture 38">
            <a:extLst>
              <a:ext uri="{FF2B5EF4-FFF2-40B4-BE49-F238E27FC236}">
                <a16:creationId xmlns:a16="http://schemas.microsoft.com/office/drawing/2014/main" id="{83A9525C-B508-4BBA-8B4F-B67DFDA03F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1045"/>
          <a:stretch/>
        </p:blipFill>
        <p:spPr>
          <a:xfrm>
            <a:off x="-271724" y="2780164"/>
            <a:ext cx="2667153" cy="2712964"/>
          </a:xfrm>
          <a:prstGeom prst="rect">
            <a:avLst/>
          </a:prstGeom>
          <a:effectLst>
            <a:outerShdw blurRad="50800" dist="38100" dir="10800000" algn="r" rotWithShape="0">
              <a:prstClr val="black">
                <a:alpha val="40000"/>
              </a:prstClr>
            </a:outerShdw>
            <a:reflection blurRad="6350" stA="52000" endA="300" endPos="35000" dir="5400000" sy="-100000" algn="bl" rotWithShape="0"/>
          </a:effectLst>
        </p:spPr>
      </p:pic>
      <p:grpSp>
        <p:nvGrpSpPr>
          <p:cNvPr id="19" name="Group 18">
            <a:extLst>
              <a:ext uri="{FF2B5EF4-FFF2-40B4-BE49-F238E27FC236}">
                <a16:creationId xmlns:a16="http://schemas.microsoft.com/office/drawing/2014/main" id="{F205C10B-7BF3-4906-B1A5-9927695801BA}"/>
              </a:ext>
            </a:extLst>
          </p:cNvPr>
          <p:cNvGrpSpPr/>
          <p:nvPr/>
        </p:nvGrpSpPr>
        <p:grpSpPr>
          <a:xfrm>
            <a:off x="35722" y="2050352"/>
            <a:ext cx="1440714" cy="1152173"/>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algn="ctr" defTabSz="684216" fontAlgn="base">
                <a:spcBef>
                  <a:spcPct val="0"/>
                </a:spcBef>
                <a:spcAft>
                  <a:spcPct val="0"/>
                </a:spcAft>
                <a:defRPr/>
              </a:pPr>
              <a:r>
                <a:rPr lang="en-US" sz="2055" b="1">
                  <a:solidFill>
                    <a:prstClr val="black">
                      <a:lumMod val="65000"/>
                      <a:lumOff val="35000"/>
                    </a:prstClr>
                  </a:solidFill>
                  <a:latin typeface="Segoe UI Light"/>
                </a:rPr>
                <a:t>Sprint 1</a:t>
              </a:r>
            </a:p>
            <a:p>
              <a:pPr algn="ctr" defTabSz="684216" fontAlgn="base">
                <a:spcBef>
                  <a:spcPct val="0"/>
                </a:spcBef>
                <a:spcAft>
                  <a:spcPct val="0"/>
                </a:spcAft>
                <a:defRPr/>
              </a:pPr>
              <a:r>
                <a:rPr lang="en-US" sz="1598">
                  <a:solidFill>
                    <a:prstClr val="black">
                      <a:lumMod val="65000"/>
                      <a:lumOff val="35000"/>
                    </a:prstClr>
                  </a:solidFill>
                  <a:latin typeface="Segoe UI Light"/>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defTabSz="913205">
                <a:defRPr/>
              </a:pPr>
              <a:endParaRPr lang="en-US" sz="881">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2687926" y="1709524"/>
            <a:ext cx="2124164" cy="1493003"/>
            <a:chOff x="2737380" y="1741062"/>
            <a:chExt cx="2169527" cy="1524887"/>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defTabSz="913205">
                <a:defRPr/>
              </a:pPr>
              <a:endParaRPr lang="en-US" sz="881">
                <a:gradFill>
                  <a:gsLst>
                    <a:gs pos="0">
                      <a:srgbClr val="505050"/>
                    </a:gs>
                    <a:gs pos="100000">
                      <a:srgbClr val="505050"/>
                    </a:gs>
                  </a:gsLst>
                  <a:lin ang="5400000" scaled="1"/>
                </a:gradFill>
                <a:latin typeface="Segoe UI"/>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algn="ctr" defTabSz="684216" fontAlgn="base">
                <a:spcBef>
                  <a:spcPct val="0"/>
                </a:spcBef>
                <a:spcAft>
                  <a:spcPct val="0"/>
                </a:spcAft>
                <a:defRPr/>
              </a:pPr>
              <a:r>
                <a:rPr lang="en-US" sz="2055" b="1">
                  <a:solidFill>
                    <a:prstClr val="black">
                      <a:lumMod val="65000"/>
                      <a:lumOff val="35000"/>
                    </a:prstClr>
                  </a:solidFill>
                  <a:latin typeface="Segoe UI Light"/>
                </a:rPr>
                <a:t>Sprint 29</a:t>
              </a:r>
            </a:p>
            <a:p>
              <a:pPr algn="ctr" defTabSz="684216" fontAlgn="base">
                <a:spcBef>
                  <a:spcPct val="0"/>
                </a:spcBef>
                <a:spcAft>
                  <a:spcPct val="0"/>
                </a:spcAft>
                <a:defRPr/>
              </a:pPr>
              <a:r>
                <a:rPr lang="en-US" sz="1598">
                  <a:solidFill>
                    <a:prstClr val="black">
                      <a:lumMod val="65000"/>
                      <a:lumOff val="35000"/>
                    </a:prstClr>
                  </a:solidFill>
                  <a:latin typeface="Segoe UI Light"/>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741062"/>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6631">
                <a:defRPr/>
              </a:pPr>
              <a:r>
                <a:rPr lang="en-US" sz="2055" b="1">
                  <a:solidFill>
                    <a:prstClr val="black">
                      <a:lumMod val="65000"/>
                      <a:lumOff val="35000"/>
                    </a:prstClr>
                  </a:solidFill>
                  <a:latin typeface="Segoe UI Light"/>
                </a:rPr>
                <a:t>VSTS Preview</a:t>
              </a:r>
            </a:p>
          </p:txBody>
        </p:sp>
      </p:grpSp>
      <p:grpSp>
        <p:nvGrpSpPr>
          <p:cNvPr id="25" name="Group 24">
            <a:extLst>
              <a:ext uri="{FF2B5EF4-FFF2-40B4-BE49-F238E27FC236}">
                <a16:creationId xmlns:a16="http://schemas.microsoft.com/office/drawing/2014/main" id="{8F29D4C1-063F-4661-AAC6-6E1E3E2A4BCC}"/>
              </a:ext>
            </a:extLst>
          </p:cNvPr>
          <p:cNvGrpSpPr/>
          <p:nvPr/>
        </p:nvGrpSpPr>
        <p:grpSpPr>
          <a:xfrm>
            <a:off x="5170037" y="1709524"/>
            <a:ext cx="1440714" cy="1493003"/>
            <a:chOff x="5272497" y="1741062"/>
            <a:chExt cx="1471481" cy="1524887"/>
          </a:xfrm>
        </p:grpSpPr>
        <p:sp>
          <p:nvSpPr>
            <p:cNvPr id="58" name="location_5" title="Icon of a pin">
              <a:extLst>
                <a:ext uri="{FF2B5EF4-FFF2-40B4-BE49-F238E27FC236}">
                  <a16:creationId xmlns:a16="http://schemas.microsoft.com/office/drawing/2014/main" id="{9BBBD540-4A7D-49C2-BC03-0654DEDEC24E}"/>
                </a:ext>
              </a:extLst>
            </p:cNvPr>
            <p:cNvSpPr>
              <a:spLocks noChangeAspect="1" noEditPoints="1"/>
            </p:cNvSpPr>
            <p:nvPr/>
          </p:nvSpPr>
          <p:spPr bwMode="auto">
            <a:xfrm>
              <a:off x="63661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defTabSz="913205">
                <a:defRPr/>
              </a:pPr>
              <a:endParaRPr lang="en-US" sz="881">
                <a:gradFill>
                  <a:gsLst>
                    <a:gs pos="0">
                      <a:srgbClr val="505050"/>
                    </a:gs>
                    <a:gs pos="100000">
                      <a:srgbClr val="505050"/>
                    </a:gs>
                  </a:gsLst>
                  <a:lin ang="5400000" scaled="1"/>
                </a:gradFill>
                <a:latin typeface="Segoe UI"/>
              </a:endParaRPr>
            </a:p>
          </p:txBody>
        </p:sp>
        <p:sp>
          <p:nvSpPr>
            <p:cNvPr id="63" name="Rectangle 62">
              <a:extLst>
                <a:ext uri="{FF2B5EF4-FFF2-40B4-BE49-F238E27FC236}">
                  <a16:creationId xmlns:a16="http://schemas.microsoft.com/office/drawing/2014/main" id="{07E38C56-F430-4542-B24E-92AB70E487EE}"/>
                </a:ext>
              </a:extLst>
            </p:cNvPr>
            <p:cNvSpPr/>
            <p:nvPr/>
          </p:nvSpPr>
          <p:spPr bwMode="auto">
            <a:xfrm>
              <a:off x="5272497"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algn="ctr" defTabSz="684216" fontAlgn="base">
                <a:spcBef>
                  <a:spcPct val="0"/>
                </a:spcBef>
                <a:spcAft>
                  <a:spcPct val="0"/>
                </a:spcAft>
                <a:defRPr/>
              </a:pPr>
              <a:r>
                <a:rPr lang="en-US" sz="2055" b="1">
                  <a:solidFill>
                    <a:prstClr val="black">
                      <a:lumMod val="65000"/>
                      <a:lumOff val="35000"/>
                    </a:prstClr>
                  </a:solidFill>
                  <a:latin typeface="Segoe UI Light"/>
                </a:rPr>
                <a:t>Sprint 64</a:t>
              </a:r>
            </a:p>
            <a:p>
              <a:pPr algn="ctr" defTabSz="684216" fontAlgn="base">
                <a:spcBef>
                  <a:spcPct val="0"/>
                </a:spcBef>
                <a:spcAft>
                  <a:spcPct val="0"/>
                </a:spcAft>
                <a:defRPr/>
              </a:pPr>
              <a:r>
                <a:rPr lang="en-US" sz="1598">
                  <a:solidFill>
                    <a:prstClr val="black">
                      <a:lumMod val="65000"/>
                      <a:lumOff val="35000"/>
                    </a:prstClr>
                  </a:solidFill>
                  <a:latin typeface="Segoe UI Light"/>
                </a:rPr>
                <a:t>April 2014</a:t>
              </a:r>
            </a:p>
          </p:txBody>
        </p:sp>
        <p:sp>
          <p:nvSpPr>
            <p:cNvPr id="69" name="Rectangle 68">
              <a:extLst>
                <a:ext uri="{FF2B5EF4-FFF2-40B4-BE49-F238E27FC236}">
                  <a16:creationId xmlns:a16="http://schemas.microsoft.com/office/drawing/2014/main" id="{B1B42FCA-36EC-4061-89A2-28A31EBEBC40}"/>
                </a:ext>
              </a:extLst>
            </p:cNvPr>
            <p:cNvSpPr/>
            <p:nvPr/>
          </p:nvSpPr>
          <p:spPr>
            <a:xfrm>
              <a:off x="5404045" y="1741062"/>
              <a:ext cx="1200510"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6631">
                <a:defRPr/>
              </a:pPr>
              <a:r>
                <a:rPr lang="en-US" sz="2055" b="1">
                  <a:solidFill>
                    <a:prstClr val="black">
                      <a:lumMod val="65000"/>
                      <a:lumOff val="35000"/>
                    </a:prstClr>
                  </a:solidFill>
                  <a:latin typeface="Segoe UI Light"/>
                </a:rPr>
                <a:t>VSTS GA</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6341591" y="1662752"/>
            <a:ext cx="1440714" cy="1539772"/>
            <a:chOff x="6469070" y="1693294"/>
            <a:chExt cx="1471481" cy="1572655"/>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defTabSz="913205">
                <a:defRPr/>
              </a:pPr>
              <a:endParaRPr lang="en-US" sz="881">
                <a:gradFill>
                  <a:gsLst>
                    <a:gs pos="0">
                      <a:srgbClr val="505050"/>
                    </a:gs>
                    <a:gs pos="100000">
                      <a:srgbClr val="505050"/>
                    </a:gs>
                  </a:gsLst>
                  <a:lin ang="5400000" scaled="1"/>
                </a:gradFill>
                <a:latin typeface="Segoe UI"/>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algn="ctr" defTabSz="684216" fontAlgn="base">
                <a:spcBef>
                  <a:spcPct val="0"/>
                </a:spcBef>
                <a:spcAft>
                  <a:spcPct val="0"/>
                </a:spcAft>
                <a:defRPr/>
              </a:pPr>
              <a:r>
                <a:rPr lang="en-US" sz="2055" b="1">
                  <a:solidFill>
                    <a:prstClr val="black">
                      <a:lumMod val="65000"/>
                      <a:lumOff val="35000"/>
                    </a:prstClr>
                  </a:solidFill>
                  <a:latin typeface="Segoe UI Light"/>
                </a:rPr>
                <a:t>Sprint 67</a:t>
              </a:r>
            </a:p>
            <a:p>
              <a:pPr algn="ctr" defTabSz="684216" fontAlgn="base">
                <a:spcBef>
                  <a:spcPct val="0"/>
                </a:spcBef>
                <a:spcAft>
                  <a:spcPct val="0"/>
                </a:spcAft>
                <a:defRPr/>
              </a:pPr>
              <a:r>
                <a:rPr lang="en-US" sz="1598">
                  <a:solidFill>
                    <a:prstClr val="black">
                      <a:lumMod val="65000"/>
                      <a:lumOff val="35000"/>
                    </a:prstClr>
                  </a:solidFill>
                  <a:latin typeface="Segoe UI Light"/>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844977" y="1693294"/>
              <a:ext cx="586229"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6631">
                <a:defRPr/>
              </a:pPr>
              <a:r>
                <a:rPr lang="en-US" sz="2055" b="1">
                  <a:solidFill>
                    <a:prstClr val="black">
                      <a:lumMod val="65000"/>
                      <a:lumOff val="35000"/>
                    </a:prstClr>
                  </a:solidFill>
                  <a:latin typeface="Segoe UI Light"/>
                </a:rPr>
                <a:t>1ES</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10663368" y="2037384"/>
            <a:ext cx="1440714" cy="1165141"/>
            <a:chOff x="10883143" y="2075925"/>
            <a:chExt cx="1471481" cy="1190024"/>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28" tIns="44763" rIns="89528" bIns="44763" numCol="1" anchor="t" anchorCtr="0" compatLnSpc="1">
              <a:prstTxWarp prst="textNoShape">
                <a:avLst/>
              </a:prstTxWarp>
            </a:bodyPr>
            <a:lstStyle/>
            <a:p>
              <a:pPr defTabSz="913205">
                <a:defRPr/>
              </a:pPr>
              <a:endParaRPr lang="en-US" sz="881">
                <a:gradFill>
                  <a:gsLst>
                    <a:gs pos="0">
                      <a:srgbClr val="505050"/>
                    </a:gs>
                    <a:gs pos="100000">
                      <a:srgbClr val="505050"/>
                    </a:gs>
                  </a:gsLst>
                  <a:lin ang="5400000" scaled="1"/>
                </a:gradFill>
                <a:latin typeface="Segoe UI"/>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0883143" y="2075925"/>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25" rIns="0" bIns="34225" numCol="1" rtlCol="0" anchor="ctr" anchorCtr="0" compatLnSpc="1">
              <a:prstTxWarp prst="textNoShape">
                <a:avLst/>
              </a:prstTxWarp>
            </a:bodyPr>
            <a:lstStyle/>
            <a:p>
              <a:pPr algn="r" defTabSz="684216" fontAlgn="base">
                <a:spcBef>
                  <a:spcPct val="0"/>
                </a:spcBef>
                <a:spcAft>
                  <a:spcPct val="0"/>
                </a:spcAft>
                <a:defRPr/>
              </a:pPr>
              <a:r>
                <a:rPr lang="en-US" sz="2055" b="1">
                  <a:solidFill>
                    <a:prstClr val="black">
                      <a:lumMod val="65000"/>
                      <a:lumOff val="35000"/>
                    </a:prstClr>
                  </a:solidFill>
                  <a:latin typeface="Segoe UI Light"/>
                </a:rPr>
                <a:t>Sprint 138</a:t>
              </a:r>
            </a:p>
            <a:p>
              <a:pPr algn="r" defTabSz="684216" fontAlgn="base">
                <a:spcBef>
                  <a:spcPct val="0"/>
                </a:spcBef>
                <a:spcAft>
                  <a:spcPct val="0"/>
                </a:spcAft>
                <a:defRPr/>
              </a:pPr>
              <a:r>
                <a:rPr lang="en-US" sz="1598">
                  <a:solidFill>
                    <a:prstClr val="black">
                      <a:lumMod val="65000"/>
                      <a:lumOff val="35000"/>
                    </a:prstClr>
                  </a:solidFill>
                  <a:latin typeface="Segoe UI Light"/>
                </a:rPr>
                <a:t>Jul 2018</a:t>
              </a:r>
            </a:p>
          </p:txBody>
        </p:sp>
      </p:grpSp>
      <p:pic>
        <p:nvPicPr>
          <p:cNvPr id="2" name="Picture 1">
            <a:extLst>
              <a:ext uri="{FF2B5EF4-FFF2-40B4-BE49-F238E27FC236}">
                <a16:creationId xmlns:a16="http://schemas.microsoft.com/office/drawing/2014/main" id="{5D771F40-B8EB-46BD-8787-5A39D1874393}"/>
              </a:ext>
            </a:extLst>
          </p:cNvPr>
          <p:cNvPicPr>
            <a:picLocks noChangeAspect="1"/>
          </p:cNvPicPr>
          <p:nvPr/>
        </p:nvPicPr>
        <p:blipFill>
          <a:blip r:embed="rId4">
            <a:extLst/>
          </a:blip>
          <a:stretch>
            <a:fillRect/>
          </a:stretch>
        </p:blipFill>
        <p:spPr>
          <a:xfrm>
            <a:off x="8854266" y="3429000"/>
            <a:ext cx="3112363" cy="1983905"/>
          </a:xfrm>
          <a:prstGeom prst="rect">
            <a:avLst/>
          </a:prstGeom>
          <a:ln>
            <a:solidFill>
              <a:schemeClr val="tx1">
                <a:lumMod val="50000"/>
                <a:lumOff val="50000"/>
              </a:schemeClr>
            </a:solidFill>
          </a:ln>
          <a:effectLst>
            <a:outerShdw blurRad="152400" dir="18900000" sy="23000" kx="-1200000" algn="bl" rotWithShape="0">
              <a:prstClr val="black">
                <a:alpha val="5000"/>
              </a:prstClr>
            </a:outerShdw>
            <a:reflection blurRad="6350" stA="50000" endA="300" endPos="55000" dir="5400000" sy="-100000" algn="bl" rotWithShape="0"/>
          </a:effectLst>
        </p:spPr>
      </p:pic>
      <p:cxnSp>
        <p:nvCxnSpPr>
          <p:cNvPr id="22" name="Straight Arrow Connector 21">
            <a:extLst>
              <a:ext uri="{FF2B5EF4-FFF2-40B4-BE49-F238E27FC236}">
                <a16:creationId xmlns:a16="http://schemas.microsoft.com/office/drawing/2014/main" id="{AD14B406-EAD3-423B-A544-0B918F85BF50}"/>
              </a:ext>
            </a:extLst>
          </p:cNvPr>
          <p:cNvCxnSpPr>
            <a:cxnSpLocks/>
          </p:cNvCxnSpPr>
          <p:nvPr/>
        </p:nvCxnSpPr>
        <p:spPr>
          <a:xfrm>
            <a:off x="756077" y="3202523"/>
            <a:ext cx="1115710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Chart 53">
            <a:extLst>
              <a:ext uri="{FF2B5EF4-FFF2-40B4-BE49-F238E27FC236}">
                <a16:creationId xmlns:a16="http://schemas.microsoft.com/office/drawing/2014/main" id="{9C8E0562-A156-497B-BA98-626F73F45F03}"/>
              </a:ext>
            </a:extLst>
          </p:cNvPr>
          <p:cNvGraphicFramePr/>
          <p:nvPr>
            <p:extLst/>
          </p:nvPr>
        </p:nvGraphicFramePr>
        <p:xfrm>
          <a:off x="3719988" y="3306281"/>
          <a:ext cx="3316415" cy="2106624"/>
        </p:xfrm>
        <a:graphic>
          <a:graphicData uri="http://schemas.openxmlformats.org/drawingml/2006/chart">
            <c:chart xmlns:c="http://schemas.openxmlformats.org/drawingml/2006/chart" xmlns:r="http://schemas.openxmlformats.org/officeDocument/2006/relationships" r:id="rId5"/>
          </a:graphicData>
        </a:graphic>
      </p:graphicFrame>
      <p:sp>
        <p:nvSpPr>
          <p:cNvPr id="56" name="Rectangle 55">
            <a:extLst>
              <a:ext uri="{FF2B5EF4-FFF2-40B4-BE49-F238E27FC236}">
                <a16:creationId xmlns:a16="http://schemas.microsoft.com/office/drawing/2014/main" id="{58696BFF-1027-4026-BFB2-3B5170C6B04C}"/>
              </a:ext>
            </a:extLst>
          </p:cNvPr>
          <p:cNvSpPr/>
          <p:nvPr/>
        </p:nvSpPr>
        <p:spPr>
          <a:xfrm>
            <a:off x="3785358" y="5364161"/>
            <a:ext cx="3316414" cy="53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6631">
              <a:defRPr/>
            </a:pPr>
            <a:r>
              <a:rPr lang="en-US" sz="2055" b="1">
                <a:solidFill>
                  <a:prstClr val="black">
                    <a:lumMod val="65000"/>
                    <a:lumOff val="35000"/>
                  </a:prstClr>
                </a:solidFill>
                <a:latin typeface="Segoe UI Light"/>
              </a:rPr>
              <a:t>Features delivered per year</a:t>
            </a:r>
          </a:p>
        </p:txBody>
      </p:sp>
      <p:sp>
        <p:nvSpPr>
          <p:cNvPr id="75" name="Rectangle 74">
            <a:extLst>
              <a:ext uri="{FF2B5EF4-FFF2-40B4-BE49-F238E27FC236}">
                <a16:creationId xmlns:a16="http://schemas.microsoft.com/office/drawing/2014/main" id="{E1296346-E130-43D6-BB67-57F01DD938A6}"/>
              </a:ext>
            </a:extLst>
          </p:cNvPr>
          <p:cNvSpPr/>
          <p:nvPr/>
        </p:nvSpPr>
        <p:spPr>
          <a:xfrm>
            <a:off x="588264" y="6222942"/>
            <a:ext cx="5047792" cy="53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6631">
              <a:defRPr/>
            </a:pPr>
            <a:r>
              <a:rPr lang="en-US" sz="2055" b="1" dirty="0">
                <a:solidFill>
                  <a:srgbClr val="0078D4"/>
                </a:solidFill>
                <a:latin typeface="Segoe UI Semibold" panose="020B0702040204020203" pitchFamily="34" charset="0"/>
                <a:cs typeface="Segoe UI Semibold" panose="020B0702040204020203" pitchFamily="34" charset="0"/>
                <a:hlinkClick r:id="rId6"/>
              </a:rPr>
              <a:t>https://aka.ms/DevOpsLessonsLearned</a:t>
            </a:r>
            <a:r>
              <a:rPr lang="en-US" sz="2055" b="1" dirty="0">
                <a:solidFill>
                  <a:srgbClr val="0078D4"/>
                </a:solidFill>
                <a:latin typeface="Segoe UI Semibold" panose="020B0702040204020203" pitchFamily="34" charset="0"/>
                <a:cs typeface="Segoe UI Semibold" panose="020B0702040204020203" pitchFamily="34" charset="0"/>
              </a:rPr>
              <a:t> </a:t>
            </a:r>
          </a:p>
        </p:txBody>
      </p:sp>
      <p:sp>
        <p:nvSpPr>
          <p:cNvPr id="24" name="Rectangle 23">
            <a:extLst>
              <a:ext uri="{FF2B5EF4-FFF2-40B4-BE49-F238E27FC236}">
                <a16:creationId xmlns:a16="http://schemas.microsoft.com/office/drawing/2014/main" id="{53B1F66F-00C6-4A56-B74B-F70DDE510148}"/>
              </a:ext>
            </a:extLst>
          </p:cNvPr>
          <p:cNvSpPr/>
          <p:nvPr/>
        </p:nvSpPr>
        <p:spPr bwMode="auto">
          <a:xfrm>
            <a:off x="122243" y="1364877"/>
            <a:ext cx="11981837" cy="7879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US" sz="2350" err="1">
              <a:gradFill>
                <a:gsLst>
                  <a:gs pos="0">
                    <a:srgbClr val="FFFFFF"/>
                  </a:gs>
                  <a:gs pos="100000">
                    <a:srgbClr val="FFFFFF"/>
                  </a:gs>
                </a:gsLst>
                <a:lin ang="5400000" scaled="0"/>
              </a:gradFill>
              <a:latin typeface="Segoe UI"/>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F521D094-95A1-408A-8E02-FB5A8143EB3F}"/>
                  </a:ext>
                </a:extLst>
              </p14:cNvPr>
              <p14:cNvContentPartPr/>
              <p14:nvPr/>
            </p14:nvContentPartPr>
            <p14:xfrm>
              <a:off x="787407" y="3058109"/>
              <a:ext cx="11103946" cy="323218"/>
            </p14:xfrm>
          </p:contentPart>
        </mc:Choice>
        <mc:Fallback xmlns="">
          <p:pic>
            <p:nvPicPr>
              <p:cNvPr id="33" name="Ink 32">
                <a:extLst>
                  <a:ext uri="{FF2B5EF4-FFF2-40B4-BE49-F238E27FC236}">
                    <a16:creationId xmlns:a16="http://schemas.microsoft.com/office/drawing/2014/main" id="{F521D094-95A1-408A-8E02-FB5A8143EB3F}"/>
                  </a:ext>
                </a:extLst>
              </p:cNvPr>
              <p:cNvPicPr/>
              <p:nvPr/>
            </p:nvPicPr>
            <p:blipFill>
              <a:blip r:embed="rId8"/>
              <a:stretch>
                <a:fillRect/>
              </a:stretch>
            </p:blipFill>
            <p:spPr>
              <a:xfrm>
                <a:off x="778407" y="3049111"/>
                <a:ext cx="11121586" cy="340855"/>
              </a:xfrm>
              <a:prstGeom prst="rect">
                <a:avLst/>
              </a:prstGeom>
            </p:spPr>
          </p:pic>
        </mc:Fallback>
      </mc:AlternateContent>
      <p:sp>
        <p:nvSpPr>
          <p:cNvPr id="29" name="Oval 28">
            <a:extLst>
              <a:ext uri="{FF2B5EF4-FFF2-40B4-BE49-F238E27FC236}">
                <a16:creationId xmlns:a16="http://schemas.microsoft.com/office/drawing/2014/main" id="{6BCCE293-EF0F-4E69-96D4-E71078656453}"/>
              </a:ext>
              <a:ext uri="{C183D7F6-B498-43B3-948B-1728B52AA6E4}">
                <adec:decorative xmlns:adec="http://schemas.microsoft.com/office/drawing/2017/decorative" val="1"/>
              </a:ext>
            </a:extLst>
          </p:cNvPr>
          <p:cNvSpPr/>
          <p:nvPr/>
        </p:nvSpPr>
        <p:spPr bwMode="auto">
          <a:xfrm>
            <a:off x="122243" y="6279172"/>
            <a:ext cx="420039" cy="420037"/>
          </a:xfrm>
          <a:prstGeom prst="ellipse">
            <a:avLst/>
          </a:prstGeom>
          <a:no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4"/>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4"/>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073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nodeType="clickEffect">
                                  <p:stCondLst>
                                    <p:cond delay="0"/>
                                  </p:stCondLst>
                                  <p:childTnLst>
                                    <p:animEffect transition="out" filter="wipe(left)">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4" grpId="0">
        <p:bldAsOne/>
      </p:bldGraphic>
      <p:bldP spid="56" grpId="0"/>
      <p:bldP spid="75" grpId="0"/>
      <p:bldP spid="24"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487"/>
            <a:ext cx="12191377" cy="6857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solidFill>
                  <a:srgbClr val="004BBB"/>
                </a:solidFill>
                <a:latin typeface="Segoe UI Semibold" panose="020B0702040204020203" pitchFamily="34" charset="0"/>
                <a:ea typeface="Segoe UI" pitchFamily="34" charset="0"/>
                <a:cs typeface="Segoe UI Semibold" panose="020B0702040204020203" pitchFamily="34" charset="0"/>
              </a:rPr>
              <a:t>What is DevOps?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860" y="2216366"/>
            <a:ext cx="8123462" cy="4601004"/>
          </a:xfrm>
          <a:prstGeom prst="rect">
            <a:avLst/>
          </a:prstGeom>
        </p:spPr>
      </p:pic>
      <p:sp>
        <p:nvSpPr>
          <p:cNvPr id="11" name="Title 1"/>
          <p:cNvSpPr txBox="1">
            <a:spLocks/>
          </p:cNvSpPr>
          <p:nvPr/>
        </p:nvSpPr>
        <p:spPr>
          <a:xfrm>
            <a:off x="302634" y="869944"/>
            <a:ext cx="2347277" cy="151298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“DevOps</a:t>
            </a:r>
            <a:r>
              <a:rPr lang="en-US" sz="2353" dirty="0">
                <a:latin typeface="Segoe UI"/>
              </a:rPr>
              <a:t> is development </a:t>
            </a:r>
            <a:br>
              <a:rPr lang="en-US" sz="2353" dirty="0">
                <a:latin typeface="Segoe UI"/>
              </a:rPr>
            </a:br>
            <a:r>
              <a:rPr lang="en-US" sz="2353" dirty="0">
                <a:latin typeface="Segoe UI"/>
              </a:rPr>
              <a:t>and operations </a:t>
            </a:r>
            <a:r>
              <a:rPr lang="en-US" sz="2353" dirty="0">
                <a:gradFill>
                  <a:gsLst>
                    <a:gs pos="1250">
                      <a:srgbClr val="FCB614"/>
                    </a:gs>
                    <a:gs pos="100000">
                      <a:srgbClr val="FCB614"/>
                    </a:gs>
                  </a:gsLst>
                  <a:lin ang="5400000" scaled="0"/>
                </a:gradFill>
                <a:latin typeface="Segoe UI"/>
              </a:rPr>
              <a:t>collaboration</a:t>
            </a:r>
            <a:r>
              <a:rPr lang="en-US" sz="2353" dirty="0">
                <a:latin typeface="Segoe UI"/>
              </a:rPr>
              <a:t>”</a:t>
            </a:r>
          </a:p>
        </p:txBody>
      </p:sp>
      <p:sp>
        <p:nvSpPr>
          <p:cNvPr id="12" name="Title 1"/>
          <p:cNvSpPr txBox="1">
            <a:spLocks/>
          </p:cNvSpPr>
          <p:nvPr/>
        </p:nvSpPr>
        <p:spPr>
          <a:xfrm>
            <a:off x="9935376" y="869943"/>
            <a:ext cx="2132187" cy="139171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a:r>
              <a:rPr lang="en-US" sz="2353" b="1" dirty="0">
                <a:latin typeface="Segoe UI"/>
              </a:rPr>
              <a:t>“DevOps</a:t>
            </a:r>
            <a:r>
              <a:rPr lang="en-US" sz="2353" dirty="0">
                <a:latin typeface="Segoe UI"/>
              </a:rPr>
              <a:t> is treating your </a:t>
            </a:r>
            <a:r>
              <a:rPr lang="en-US" sz="2353" dirty="0">
                <a:gradFill>
                  <a:gsLst>
                    <a:gs pos="1250">
                      <a:srgbClr val="00BCF2"/>
                    </a:gs>
                    <a:gs pos="100000">
                      <a:srgbClr val="00BCF2"/>
                    </a:gs>
                  </a:gsLst>
                  <a:lin ang="5400000" scaled="0"/>
                </a:gradFill>
                <a:latin typeface="Segoe UI"/>
              </a:rPr>
              <a:t>i</a:t>
            </a:r>
            <a:r>
              <a:rPr lang="en-US" sz="2353" dirty="0">
                <a:gradFill>
                  <a:gsLst>
                    <a:gs pos="1250">
                      <a:srgbClr val="00BCF2"/>
                    </a:gs>
                    <a:gs pos="100000">
                      <a:srgbClr val="00BCF2"/>
                    </a:gs>
                  </a:gsLst>
                </a:gradFill>
                <a:latin typeface="Segoe UI"/>
              </a:rPr>
              <a:t>nfrastructure </a:t>
            </a:r>
            <a:br>
              <a:rPr lang="en-US" sz="2353" dirty="0">
                <a:gradFill>
                  <a:gsLst>
                    <a:gs pos="1250">
                      <a:srgbClr val="00BCF2"/>
                    </a:gs>
                    <a:gs pos="100000">
                      <a:srgbClr val="00BCF2"/>
                    </a:gs>
                  </a:gsLst>
                </a:gradFill>
                <a:latin typeface="Segoe UI"/>
              </a:rPr>
            </a:br>
            <a:r>
              <a:rPr lang="en-US" sz="2353" dirty="0">
                <a:gradFill>
                  <a:gsLst>
                    <a:gs pos="1250">
                      <a:srgbClr val="00BCF2"/>
                    </a:gs>
                    <a:gs pos="100000">
                      <a:srgbClr val="00BCF2"/>
                    </a:gs>
                  </a:gsLst>
                </a:gradFill>
                <a:latin typeface="Segoe UI"/>
              </a:rPr>
              <a:t>as code</a:t>
            </a:r>
            <a:r>
              <a:rPr lang="en-US" sz="2353" dirty="0">
                <a:latin typeface="Segoe UI"/>
              </a:rPr>
              <a:t>”</a:t>
            </a:r>
          </a:p>
        </p:txBody>
      </p:sp>
      <p:sp>
        <p:nvSpPr>
          <p:cNvPr id="13" name="Title 1"/>
          <p:cNvSpPr txBox="1">
            <a:spLocks/>
          </p:cNvSpPr>
          <p:nvPr/>
        </p:nvSpPr>
        <p:spPr>
          <a:xfrm>
            <a:off x="302633" y="3537751"/>
            <a:ext cx="2030906" cy="813155"/>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“DevOps</a:t>
            </a:r>
            <a:r>
              <a:rPr lang="en-US" sz="2353" dirty="0">
                <a:latin typeface="Segoe UI"/>
              </a:rPr>
              <a:t> </a:t>
            </a:r>
            <a:br>
              <a:rPr lang="en-US" sz="2353" dirty="0">
                <a:latin typeface="Segoe UI"/>
              </a:rPr>
            </a:br>
            <a:r>
              <a:rPr lang="en-US" sz="2353" dirty="0">
                <a:latin typeface="Segoe UI"/>
              </a:rPr>
              <a:t>is using </a:t>
            </a:r>
            <a:r>
              <a:rPr lang="en-US" sz="2353" dirty="0">
                <a:gradFill>
                  <a:gsLst>
                    <a:gs pos="1250">
                      <a:srgbClr val="FCB614"/>
                    </a:gs>
                    <a:gs pos="100000">
                      <a:srgbClr val="FCB614"/>
                    </a:gs>
                  </a:gsLst>
                </a:gradFill>
                <a:latin typeface="Segoe UI"/>
              </a:rPr>
              <a:t>automation</a:t>
            </a:r>
            <a:r>
              <a:rPr lang="en-US" sz="2353" dirty="0">
                <a:latin typeface="Segoe UI"/>
              </a:rPr>
              <a:t>”</a:t>
            </a:r>
          </a:p>
        </p:txBody>
      </p:sp>
      <p:sp>
        <p:nvSpPr>
          <p:cNvPr id="14" name="Title 1"/>
          <p:cNvSpPr txBox="1">
            <a:spLocks/>
          </p:cNvSpPr>
          <p:nvPr/>
        </p:nvSpPr>
        <p:spPr>
          <a:xfrm>
            <a:off x="9935376" y="5629938"/>
            <a:ext cx="1628818" cy="621807"/>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a:t>
            </a:r>
            <a:r>
              <a:rPr lang="en-US" sz="2353" dirty="0">
                <a:gradFill>
                  <a:gsLst>
                    <a:gs pos="1250">
                      <a:srgbClr val="00BCF2"/>
                    </a:gs>
                    <a:gs pos="100000">
                      <a:srgbClr val="00BCF2"/>
                    </a:gs>
                  </a:gsLst>
                  <a:lin ang="5400000" scaled="0"/>
                </a:gradFill>
                <a:latin typeface="Segoe UI"/>
              </a:rPr>
              <a:t>Kanban</a:t>
            </a:r>
            <a:r>
              <a:rPr lang="en-US" sz="2353" dirty="0">
                <a:solidFill>
                  <a:srgbClr val="0072C6"/>
                </a:solidFill>
                <a:latin typeface="Segoe UI"/>
              </a:rPr>
              <a:t> </a:t>
            </a:r>
            <a:br>
              <a:rPr lang="en-US" sz="2353" dirty="0">
                <a:solidFill>
                  <a:srgbClr val="0072C6"/>
                </a:solidFill>
                <a:latin typeface="Segoe UI"/>
              </a:rPr>
            </a:br>
            <a:r>
              <a:rPr lang="en-US" sz="2353" dirty="0">
                <a:gradFill>
                  <a:gsLst>
                    <a:gs pos="1250">
                      <a:schemeClr val="tx1"/>
                    </a:gs>
                    <a:gs pos="100000">
                      <a:schemeClr val="tx1"/>
                    </a:gs>
                  </a:gsLst>
                </a:gradFill>
                <a:latin typeface="Segoe UI"/>
              </a:rPr>
              <a:t>for Ops?</a:t>
            </a:r>
            <a:r>
              <a:rPr lang="en-US" sz="2353" dirty="0">
                <a:latin typeface="Segoe UI"/>
              </a:rPr>
              <a:t>”</a:t>
            </a:r>
          </a:p>
        </p:txBody>
      </p:sp>
      <p:sp>
        <p:nvSpPr>
          <p:cNvPr id="7" name="Title 1"/>
          <p:cNvSpPr txBox="1">
            <a:spLocks/>
          </p:cNvSpPr>
          <p:nvPr/>
        </p:nvSpPr>
        <p:spPr>
          <a:xfrm>
            <a:off x="9935376" y="3537751"/>
            <a:ext cx="1784695" cy="81609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a:r>
              <a:rPr lang="en-US" sz="2353" b="1" dirty="0">
                <a:latin typeface="Segoe UI"/>
              </a:rPr>
              <a:t>“DevOps</a:t>
            </a:r>
            <a:r>
              <a:rPr lang="en-US" sz="2353" dirty="0">
                <a:latin typeface="Segoe UI"/>
              </a:rPr>
              <a:t> </a:t>
            </a:r>
            <a:br>
              <a:rPr lang="en-US" sz="2353" dirty="0">
                <a:latin typeface="Segoe UI"/>
              </a:rPr>
            </a:br>
            <a:r>
              <a:rPr lang="en-US" sz="2353" dirty="0">
                <a:latin typeface="Segoe UI"/>
              </a:rPr>
              <a:t>is feature </a:t>
            </a:r>
            <a:r>
              <a:rPr lang="en-US" sz="2353" dirty="0">
                <a:gradFill>
                  <a:gsLst>
                    <a:gs pos="1250">
                      <a:srgbClr val="00BCF2"/>
                    </a:gs>
                    <a:gs pos="100000">
                      <a:srgbClr val="00BCF2"/>
                    </a:gs>
                  </a:gsLst>
                </a:gradFill>
                <a:latin typeface="Segoe UI"/>
              </a:rPr>
              <a:t>switches</a:t>
            </a:r>
            <a:r>
              <a:rPr lang="en-US" sz="2353" dirty="0">
                <a:gradFill>
                  <a:gsLst>
                    <a:gs pos="1250">
                      <a:schemeClr val="tx1"/>
                    </a:gs>
                    <a:gs pos="100000">
                      <a:schemeClr val="tx1"/>
                    </a:gs>
                  </a:gsLst>
                </a:gradFill>
                <a:latin typeface="Segoe UI"/>
              </a:rPr>
              <a:t>”</a:t>
            </a:r>
          </a:p>
        </p:txBody>
      </p:sp>
      <p:sp>
        <p:nvSpPr>
          <p:cNvPr id="8" name="Title 1"/>
          <p:cNvSpPr txBox="1">
            <a:spLocks/>
          </p:cNvSpPr>
          <p:nvPr/>
        </p:nvSpPr>
        <p:spPr>
          <a:xfrm>
            <a:off x="302633" y="5629938"/>
            <a:ext cx="2224282" cy="868312"/>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9398" indent="-149398" defTabSz="932563"/>
            <a:r>
              <a:rPr lang="en-US" sz="2353" b="1" dirty="0">
                <a:latin typeface="Segoe UI"/>
              </a:rPr>
              <a:t>“DevOps</a:t>
            </a:r>
            <a:r>
              <a:rPr lang="en-US" sz="2353" dirty="0">
                <a:latin typeface="Segoe UI"/>
              </a:rPr>
              <a:t> </a:t>
            </a:r>
            <a:br>
              <a:rPr lang="en-US" sz="2353" dirty="0">
                <a:gradFill>
                  <a:gsLst>
                    <a:gs pos="1250">
                      <a:srgbClr val="FFFFFF"/>
                    </a:gs>
                    <a:gs pos="100000">
                      <a:srgbClr val="FFFFFF"/>
                    </a:gs>
                  </a:gsLst>
                  <a:lin ang="5400000" scaled="0"/>
                </a:gradFill>
                <a:latin typeface="Segoe UI"/>
              </a:rPr>
            </a:br>
            <a:r>
              <a:rPr lang="en-US" sz="2353" dirty="0">
                <a:latin typeface="Segoe UI"/>
              </a:rPr>
              <a:t>is </a:t>
            </a:r>
            <a:r>
              <a:rPr lang="en-US" sz="2353" dirty="0">
                <a:gradFill>
                  <a:gsLst>
                    <a:gs pos="1250">
                      <a:srgbClr val="FCB614"/>
                    </a:gs>
                    <a:gs pos="100000">
                      <a:srgbClr val="FCB614"/>
                    </a:gs>
                  </a:gsLst>
                </a:gradFill>
                <a:latin typeface="Segoe UI"/>
              </a:rPr>
              <a:t>small </a:t>
            </a:r>
            <a:r>
              <a:rPr lang="en-US" sz="2353" dirty="0">
                <a:latin typeface="Segoe UI"/>
              </a:rPr>
              <a:t>deployments”</a:t>
            </a:r>
          </a:p>
        </p:txBody>
      </p:sp>
      <p:grpSp>
        <p:nvGrpSpPr>
          <p:cNvPr id="4" name="Group 3"/>
          <p:cNvGrpSpPr/>
          <p:nvPr/>
        </p:nvGrpSpPr>
        <p:grpSpPr>
          <a:xfrm>
            <a:off x="3855257" y="1194749"/>
            <a:ext cx="1715010" cy="1219553"/>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961"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567315" y="3851363"/>
            <a:ext cx="1404978" cy="999087"/>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756960" y="3597109"/>
            <a:ext cx="1783116" cy="1267983"/>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730"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5973591" y="3395778"/>
            <a:ext cx="1404978" cy="999087"/>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1569606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0"/>
                                        <p:tgtEl>
                                          <p:spTgt spid="1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000"/>
                                        <p:tgtEl>
                                          <p:spTgt spid="7"/>
                                        </p:tgtEl>
                                      </p:cBhvr>
                                    </p:animEffect>
                                  </p:childTnLst>
                                </p:cTn>
                              </p:par>
                            </p:childTnLst>
                          </p:cTn>
                        </p:par>
                        <p:par>
                          <p:cTn id="34" fill="hold">
                            <p:stCondLst>
                              <p:cond delay="80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000"/>
                                        <p:tgtEl>
                                          <p:spTgt spid="8"/>
                                        </p:tgtEl>
                                      </p:cBhvr>
                                    </p:animEffect>
                                  </p:childTnLst>
                                </p:cTn>
                              </p:par>
                            </p:childTnLst>
                          </p:cTn>
                        </p:par>
                        <p:par>
                          <p:cTn id="38" fill="hold">
                            <p:stCondLst>
                              <p:cond delay="100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26423" y="210258"/>
            <a:ext cx="11336039" cy="757914"/>
          </a:xfrm>
        </p:spPr>
        <p:txBody>
          <a:bodyPr/>
          <a:lstStyle/>
          <a:p>
            <a:r>
              <a:rPr lang="en-US"/>
              <a:t>DevOps in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201885" y="6449407"/>
            <a:ext cx="5560577" cy="248925"/>
          </a:xfrm>
          <a:prstGeom prst="rect">
            <a:avLst/>
          </a:prstGeom>
          <a:noFill/>
        </p:spPr>
        <p:txBody>
          <a:bodyPr wrap="square" rtlCol="0">
            <a:spAutoFit/>
          </a:bodyPr>
          <a:lstStyle/>
          <a:p>
            <a:pPr algn="r" defTabSz="914314">
              <a:defRPr/>
            </a:pPr>
            <a:r>
              <a:rPr lang="en-GB" sz="1029">
                <a:solidFill>
                  <a:srgbClr val="797979"/>
                </a:solidFill>
                <a:latin typeface="Segoe UI"/>
              </a:rPr>
              <a:t>Data: Internal Microsoft engineering system activity, November 2018</a:t>
            </a:r>
            <a:endParaRPr lang="en-US" sz="1029">
              <a:solidFill>
                <a:srgbClr val="797979"/>
              </a:solidFill>
              <a:latin typeface="Segoe UI"/>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26424" y="2144337"/>
            <a:ext cx="2001393" cy="2001393"/>
          </a:xfrm>
          <a:prstGeom prst="rect">
            <a:avLst/>
          </a:prstGeom>
          <a:solidFill>
            <a:schemeClr val="accent1">
              <a:lumMod val="75000"/>
            </a:schemeClr>
          </a:solidFill>
        </p:spPr>
        <p:txBody>
          <a:bodyPr wrap="square" lIns="88231" tIns="88231" bIns="88231" rtlCol="0" anchor="b">
            <a:noAutofit/>
          </a:bodyPr>
          <a:lstStyle/>
          <a:p>
            <a:pPr defTabSz="914314">
              <a:defRPr/>
            </a:pPr>
            <a:r>
              <a:rPr lang="en-GB" sz="4705">
                <a:solidFill>
                  <a:srgbClr val="FFFFFF"/>
                </a:solidFill>
                <a:latin typeface="Segoe UI Semibold"/>
              </a:rPr>
              <a:t>372k</a:t>
            </a:r>
          </a:p>
          <a:p>
            <a:pPr defTabSz="914314">
              <a:defRPr/>
            </a:pPr>
            <a:r>
              <a:rPr lang="en-GB" sz="1372">
                <a:solidFill>
                  <a:srgbClr val="FFFFFF"/>
                </a:solidFill>
                <a:latin typeface="Segoe UI"/>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26423" y="4272147"/>
            <a:ext cx="2001393" cy="2001393"/>
          </a:xfrm>
          <a:prstGeom prst="rect">
            <a:avLst/>
          </a:prstGeom>
          <a:solidFill>
            <a:schemeClr val="accent5">
              <a:lumMod val="75000"/>
            </a:schemeClr>
          </a:solidFill>
        </p:spPr>
        <p:txBody>
          <a:bodyPr wrap="square" lIns="88231" tIns="88231" bIns="88231" rtlCol="0" anchor="b">
            <a:noAutofit/>
          </a:bodyPr>
          <a:lstStyle/>
          <a:p>
            <a:pPr defTabSz="914314">
              <a:defRPr/>
            </a:pPr>
            <a:r>
              <a:rPr lang="en-GB" sz="4705">
                <a:solidFill>
                  <a:srgbClr val="FFFFFF"/>
                </a:solidFill>
                <a:latin typeface="Segoe UI Semibold"/>
              </a:rPr>
              <a:t>2m </a:t>
            </a:r>
            <a:endParaRPr lang="en-GB" sz="1372">
              <a:solidFill>
                <a:srgbClr val="FFFFFF"/>
              </a:solidFill>
              <a:latin typeface="Segoe UI Semibold"/>
            </a:endParaRPr>
          </a:p>
          <a:p>
            <a:pPr defTabSz="914314">
              <a:defRPr/>
            </a:pPr>
            <a:r>
              <a:rPr lang="en-GB" sz="1372">
                <a:solidFill>
                  <a:srgbClr val="FFFFFF"/>
                </a:solidFill>
                <a:latin typeface="Segoe UI"/>
              </a:rPr>
              <a:t>Git commits per month </a:t>
            </a:r>
          </a:p>
          <a:p>
            <a:pPr defTabSz="914314">
              <a:defRPr/>
            </a:pPr>
            <a:endParaRPr lang="en-US" sz="1372">
              <a:solidFill>
                <a:srgbClr val="FFFFFF"/>
              </a:solidFill>
              <a:latin typeface="Segoe UI"/>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783028" y="2144337"/>
            <a:ext cx="4979436" cy="4153925"/>
          </a:xfrm>
          <a:prstGeom prst="rect">
            <a:avLst/>
          </a:prstGeom>
          <a:solidFill>
            <a:srgbClr val="0078D7"/>
          </a:solidFill>
        </p:spPr>
        <p:txBody>
          <a:bodyPr wrap="square" lIns="176462" tIns="176462" rIns="176462" bIns="176462" rtlCol="0" anchor="b">
            <a:noAutofit/>
          </a:bodyPr>
          <a:lstStyle/>
          <a:p>
            <a:pPr defTabSz="914314">
              <a:defRPr/>
            </a:pPr>
            <a:r>
              <a:rPr lang="en-GB" sz="9411">
                <a:solidFill>
                  <a:srgbClr val="FFFFFF"/>
                </a:solidFill>
                <a:latin typeface="Segoe UI Semibold"/>
              </a:rPr>
              <a:t>85,000</a:t>
            </a:r>
          </a:p>
          <a:p>
            <a:pPr defTabSz="914314">
              <a:defRPr/>
            </a:pPr>
            <a:r>
              <a:rPr lang="en-GB" sz="1961">
                <a:solidFill>
                  <a:srgbClr val="FFFFFF"/>
                </a:solidFill>
                <a:latin typeface="Segoe UI"/>
              </a:rPr>
              <a:t>Deployments per day</a:t>
            </a:r>
            <a:endParaRPr lang="en-US" sz="4705">
              <a:solidFill>
                <a:srgbClr val="FFFFFF"/>
              </a:solidFill>
              <a:latin typeface="Segoe UI"/>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45293" y="2143687"/>
            <a:ext cx="2001392" cy="2001392"/>
          </a:xfrm>
          <a:prstGeom prst="rect">
            <a:avLst/>
          </a:prstGeom>
          <a:solidFill>
            <a:schemeClr val="accent3">
              <a:lumMod val="50000"/>
            </a:schemeClr>
          </a:solidFill>
        </p:spPr>
        <p:txBody>
          <a:bodyPr wrap="square" lIns="88231" tIns="88231" bIns="88231" rtlCol="0" anchor="b">
            <a:noAutofit/>
          </a:bodyPr>
          <a:lstStyle/>
          <a:p>
            <a:pPr defTabSz="914314">
              <a:defRPr/>
            </a:pPr>
            <a:r>
              <a:rPr lang="en-GB" sz="4705">
                <a:solidFill>
                  <a:srgbClr val="FFFFFF"/>
                </a:solidFill>
                <a:latin typeface="Segoe UI Semibold"/>
              </a:rPr>
              <a:t>4.4m </a:t>
            </a:r>
            <a:endParaRPr lang="en-GB" sz="1372">
              <a:solidFill>
                <a:srgbClr val="FFFFFF"/>
              </a:solidFill>
              <a:latin typeface="Segoe UI Semibold"/>
            </a:endParaRPr>
          </a:p>
          <a:p>
            <a:pPr defTabSz="914314">
              <a:defRPr/>
            </a:pPr>
            <a:r>
              <a:rPr lang="en-GB" sz="1372">
                <a:solidFill>
                  <a:srgbClr val="FFFFFF"/>
                </a:solidFill>
                <a:latin typeface="Segoe UI"/>
              </a:rPr>
              <a:t>Builds per month</a:t>
            </a:r>
          </a:p>
          <a:p>
            <a:pPr defTabSz="914314">
              <a:defRPr/>
            </a:pPr>
            <a:r>
              <a:rPr lang="en-GB" sz="1372">
                <a:solidFill>
                  <a:srgbClr val="FFFFFF"/>
                </a:solidFill>
                <a:latin typeface="Segoe UI"/>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45293" y="4296222"/>
            <a:ext cx="1977317" cy="1977317"/>
          </a:xfrm>
          <a:prstGeom prst="rect">
            <a:avLst/>
          </a:prstGeom>
          <a:solidFill>
            <a:srgbClr val="00BCF2"/>
          </a:solidFill>
        </p:spPr>
        <p:txBody>
          <a:bodyPr wrap="square" lIns="88231" tIns="88231" bIns="88231" rtlCol="0" anchor="b">
            <a:noAutofit/>
          </a:bodyPr>
          <a:lstStyle/>
          <a:p>
            <a:pPr defTabSz="914314">
              <a:defRPr/>
            </a:pPr>
            <a:r>
              <a:rPr lang="en-GB" sz="4705">
                <a:solidFill>
                  <a:srgbClr val="FFFFFF"/>
                </a:solidFill>
                <a:latin typeface="Segoe UI Semibold"/>
              </a:rPr>
              <a:t>500m</a:t>
            </a:r>
            <a:r>
              <a:rPr lang="en-GB" sz="4705">
                <a:solidFill>
                  <a:srgbClr val="FFFFFF"/>
                </a:solidFill>
                <a:latin typeface="Segoe UI"/>
              </a:rPr>
              <a:t> </a:t>
            </a:r>
            <a:r>
              <a:rPr lang="en-GB" sz="1372">
                <a:solidFill>
                  <a:srgbClr val="FFFFFF"/>
                </a:solidFill>
                <a:latin typeface="Segoe UI"/>
              </a:rPr>
              <a:t>Test executions per day </a:t>
            </a:r>
          </a:p>
          <a:p>
            <a:pPr defTabSz="914314">
              <a:defRPr/>
            </a:pPr>
            <a:endParaRPr lang="en-US" sz="1372">
              <a:solidFill>
                <a:srgbClr val="FFFFFF"/>
              </a:solidFill>
              <a:latin typeface="Segoe UI"/>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640086" y="4296222"/>
            <a:ext cx="2025465" cy="1977318"/>
          </a:xfrm>
          <a:prstGeom prst="rect">
            <a:avLst/>
          </a:prstGeom>
          <a:solidFill>
            <a:schemeClr val="accent4"/>
          </a:solidFill>
        </p:spPr>
        <p:txBody>
          <a:bodyPr wrap="square" lIns="88231" tIns="88231" bIns="88231" rtlCol="0" anchor="b">
            <a:noAutofit/>
          </a:bodyPr>
          <a:lstStyle/>
          <a:p>
            <a:pPr defTabSz="914314">
              <a:defRPr/>
            </a:pPr>
            <a:r>
              <a:rPr lang="en-GB" sz="4705">
                <a:solidFill>
                  <a:srgbClr val="FFFFFF"/>
                </a:solidFill>
                <a:latin typeface="Segoe UI Semibold"/>
              </a:rPr>
              <a:t>500k</a:t>
            </a:r>
          </a:p>
          <a:p>
            <a:pPr defTabSz="914314">
              <a:defRPr/>
            </a:pPr>
            <a:r>
              <a:rPr lang="en-GB" sz="1372">
                <a:solidFill>
                  <a:srgbClr val="FFFFFF"/>
                </a:solidFill>
                <a:latin typeface="Segoe UI"/>
              </a:rPr>
              <a:t>Work items updated per day</a:t>
            </a:r>
            <a:endParaRPr lang="en-US" sz="1372">
              <a:solidFill>
                <a:srgbClr val="FFFFFF"/>
              </a:solidFill>
              <a:latin typeface="Segoe UI"/>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664161" y="2143686"/>
            <a:ext cx="2001391" cy="2001391"/>
          </a:xfrm>
          <a:prstGeom prst="rect">
            <a:avLst/>
          </a:prstGeom>
          <a:solidFill>
            <a:schemeClr val="accent2"/>
          </a:solidFill>
        </p:spPr>
        <p:txBody>
          <a:bodyPr wrap="square" lIns="88231" tIns="88231" bIns="88231" rtlCol="0" anchor="b">
            <a:noAutofit/>
          </a:bodyPr>
          <a:lstStyle/>
          <a:p>
            <a:pPr defTabSz="914314">
              <a:defRPr/>
            </a:pPr>
            <a:r>
              <a:rPr lang="en-GB" sz="4705">
                <a:solidFill>
                  <a:srgbClr val="FFFFFF"/>
                </a:solidFill>
                <a:latin typeface="Segoe UI Semibold"/>
              </a:rPr>
              <a:t>5m</a:t>
            </a:r>
          </a:p>
          <a:p>
            <a:pPr defTabSz="914314">
              <a:defRPr/>
            </a:pPr>
            <a:r>
              <a:rPr lang="en-GB" sz="1372">
                <a:solidFill>
                  <a:srgbClr val="FFFFFF"/>
                </a:solidFill>
                <a:latin typeface="Segoe UI"/>
              </a:rPr>
              <a:t>Work items viewed per day</a:t>
            </a:r>
            <a:endParaRPr lang="en-US" sz="3529">
              <a:solidFill>
                <a:srgbClr val="FFFFFF"/>
              </a:solidFill>
              <a:latin typeface="Segoe UI"/>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26423" y="904319"/>
            <a:ext cx="11336039" cy="362072"/>
          </a:xfrm>
          <a:prstGeom prst="rect">
            <a:avLst/>
          </a:prstGeom>
        </p:spPr>
        <p:txBody>
          <a:bodyPr wrap="square" lIns="0" rIns="0">
            <a:spAutoFit/>
          </a:bodyPr>
          <a:lstStyle/>
          <a:p>
            <a:pPr defTabSz="914314">
              <a:defRPr/>
            </a:pPr>
            <a:r>
              <a:rPr lang="en-US" kern="0">
                <a:solidFill>
                  <a:srgbClr val="000000"/>
                </a:solidFill>
                <a:latin typeface="Segoe UI"/>
                <a:cs typeface="Segoe UI Semilight" panose="020B0402040204020203" pitchFamily="34" charset="0"/>
              </a:rPr>
              <a:t>Azure DevOps is the toolchain of choice for Microsoft engineering with over 96,000 internal users</a:t>
            </a:r>
            <a:endParaRPr lang="en-US">
              <a:solidFill>
                <a:srgbClr val="000000"/>
              </a:solidFill>
              <a:latin typeface="Segoe UI"/>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26423" y="1452215"/>
            <a:ext cx="5500162" cy="420037"/>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0078D7"/>
                  </a:solidFill>
                  <a:latin typeface="Segoe UI Semibold" panose="020B0702040204020203" pitchFamily="34" charset="0"/>
                  <a:cs typeface="Segoe UI Semibold" panose="020B0702040204020203" pitchFamily="34" charset="0"/>
                  <a:hlinkClick r:id="rId3"/>
                </a:rPr>
                <a:t>https://aka.ms/DevOpsAtMicrosoft</a:t>
              </a:r>
              <a:r>
                <a:rPr lang="en-US" sz="1961" b="1" dirty="0">
                  <a:solidFill>
                    <a:srgbClr val="0078D7"/>
                  </a:solidFill>
                  <a:latin typeface="Segoe UI Semibold" panose="020B0702040204020203" pitchFamily="34" charset="0"/>
                  <a:cs typeface="Segoe UI Semibold" panose="020B0702040204020203" pitchFamily="34" charset="0"/>
                </a:rPr>
                <a:t> </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51703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18395" y="4378"/>
            <a:ext cx="12310396" cy="6849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1417393" y="4377"/>
            <a:ext cx="9357214" cy="6849246"/>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37992" y="4378"/>
            <a:ext cx="11771652" cy="6849246"/>
          </a:xfrm>
          <a:prstGeom prst="roundRect">
            <a:avLst/>
          </a:prstGeom>
          <a:solidFill>
            <a:srgbClr val="004BBB">
              <a:alpha val="75686"/>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3529" dirty="0">
                <a:solidFill>
                  <a:srgbClr val="FFFFFF"/>
                </a:solidFill>
                <a:latin typeface="Segoe UI Semilight"/>
              </a:rPr>
              <a:t>Share </a:t>
            </a:r>
            <a:r>
              <a:rPr lang="en-US" sz="3529" b="1" u="sng" dirty="0">
                <a:solidFill>
                  <a:srgbClr val="FFFFFF"/>
                </a:solidFill>
                <a:latin typeface="Segoe UI Semilight"/>
                <a:hlinkClick r:id="rId5"/>
              </a:rPr>
              <a:t>http://aka.ms/DevOpsAtMicrosoft</a:t>
            </a:r>
            <a:r>
              <a:rPr lang="en-US" sz="3529" dirty="0">
                <a:solidFill>
                  <a:srgbClr val="FFFFFF"/>
                </a:solidFill>
                <a:latin typeface="Segoe UI Semilight"/>
              </a:rPr>
              <a:t> with your team: </a:t>
            </a:r>
          </a:p>
          <a:p>
            <a:pPr marL="560241" indent="-560241" defTabSz="914102" fontAlgn="base">
              <a:lnSpc>
                <a:spcPct val="90000"/>
              </a:lnSpc>
              <a:spcBef>
                <a:spcPct val="0"/>
              </a:spcBef>
              <a:spcAft>
                <a:spcPct val="0"/>
              </a:spcAft>
              <a:buFont typeface="Arial" panose="020B0604020202020204" pitchFamily="34" charset="0"/>
              <a:buChar char="•"/>
              <a:defRPr/>
            </a:pPr>
            <a:r>
              <a:rPr lang="en-US" sz="3529" dirty="0">
                <a:solidFill>
                  <a:srgbClr val="FFFFFF"/>
                </a:solidFill>
                <a:latin typeface="Segoe UI Semilight"/>
              </a:rPr>
              <a:t>Create a series of “Lunch &amp; Learn” sessions based on our DevOps journey. At each session watch one video and have a follow up discussion with your team. </a:t>
            </a:r>
          </a:p>
          <a:p>
            <a:pPr marL="560241" indent="-560241" defTabSz="914102" fontAlgn="base">
              <a:lnSpc>
                <a:spcPct val="90000"/>
              </a:lnSpc>
              <a:spcBef>
                <a:spcPct val="0"/>
              </a:spcBef>
              <a:spcAft>
                <a:spcPct val="0"/>
              </a:spcAft>
              <a:buFont typeface="Arial" panose="020B0604020202020204" pitchFamily="34" charset="0"/>
              <a:buChar char="•"/>
              <a:defRPr/>
            </a:pPr>
            <a:r>
              <a:rPr lang="en-US" sz="3529" dirty="0">
                <a:solidFill>
                  <a:srgbClr val="FFFFFF"/>
                </a:solidFill>
                <a:latin typeface="Segoe UI Semilight"/>
              </a:rPr>
              <a:t>Or, treat it like a book club, i.e. have everyone watch a video and read the related narrative as an assignment, then have a discussion session over lunch. </a:t>
            </a:r>
          </a:p>
          <a:p>
            <a:pPr marL="560241" indent="-560241" defTabSz="914102" fontAlgn="base">
              <a:lnSpc>
                <a:spcPct val="90000"/>
              </a:lnSpc>
              <a:spcBef>
                <a:spcPct val="0"/>
              </a:spcBef>
              <a:spcAft>
                <a:spcPct val="0"/>
              </a:spcAft>
              <a:buFont typeface="Arial" panose="020B0604020202020204" pitchFamily="34" charset="0"/>
              <a:buChar char="•"/>
              <a:defRPr/>
            </a:pPr>
            <a:r>
              <a:rPr lang="en-US" sz="3529" dirty="0">
                <a:solidFill>
                  <a:srgbClr val="FFFFFF"/>
                </a:solidFill>
                <a:latin typeface="Segoe UI Semilight"/>
              </a:rPr>
              <a:t>Either way, discuss with your team what is/is not applicable to your company, (or, what should be applicable in the future).</a:t>
            </a:r>
          </a:p>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726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18395" y="4378"/>
            <a:ext cx="12310396" cy="6849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54608" y="-145202"/>
            <a:ext cx="11956350" cy="9785387"/>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45643" y="4377"/>
            <a:ext cx="11956350" cy="6849246"/>
          </a:xfrm>
          <a:prstGeom prst="roundRect">
            <a:avLst/>
          </a:prstGeom>
          <a:solidFill>
            <a:schemeClr val="tx2">
              <a:lumMod val="75000"/>
              <a:lumOff val="25000"/>
              <a:alpha val="76078"/>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2745" dirty="0">
                <a:solidFill>
                  <a:srgbClr val="FFFFFF"/>
                </a:solidFill>
                <a:latin typeface="Segoe UI Semilight"/>
                <a:hlinkClick r:id="rId3"/>
              </a:rPr>
              <a:t>How VSTS is Accelerating the Engineering Group Behind Windows</a:t>
            </a:r>
            <a:r>
              <a:rPr lang="en-US" sz="3529" dirty="0">
                <a:solidFill>
                  <a:srgbClr val="FFFFFF"/>
                </a:solidFill>
                <a:latin typeface="Segoe UI Semilight"/>
              </a:rPr>
              <a:t>: </a:t>
            </a:r>
          </a:p>
          <a:p>
            <a:pPr defTabSz="913853">
              <a:defRPr/>
            </a:pPr>
            <a:r>
              <a:rPr lang="en-US" sz="1863" dirty="0">
                <a:solidFill>
                  <a:srgbClr val="FFFFFF"/>
                </a:solidFill>
                <a:latin typeface="Segoe UI Semilight"/>
              </a:rPr>
              <a:t>“With over 22,000 employees and 7,000 software developers in the group, it’s larger than many companies”</a:t>
            </a:r>
          </a:p>
          <a:p>
            <a:pPr defTabSz="913853">
              <a:defRPr/>
            </a:pPr>
            <a:endParaRPr lang="en-US" sz="1863" dirty="0">
              <a:solidFill>
                <a:srgbClr val="FFFFFF"/>
              </a:solidFill>
              <a:latin typeface="Segoe UI Semilight"/>
            </a:endParaRPr>
          </a:p>
          <a:p>
            <a:pPr defTabSz="913853">
              <a:defRPr/>
            </a:pPr>
            <a:r>
              <a:rPr lang="en-US" sz="1863" dirty="0">
                <a:solidFill>
                  <a:srgbClr val="FFFFFF"/>
                </a:solidFill>
                <a:latin typeface="Segoe UI Semilight"/>
              </a:rPr>
              <a:t>“The recent Fall Creators Update to Windows 10 consisted of around 4 million individual commits grouped into around 500,000 pull requests. All changes to the Windows code are reviewed via pull requests which has proven to be the best way to work in any Git team in Microsoft. It has taken significant engineering work to build a pull request system in VSTS that is able to handle pull requests at the scale of a group like WDG”</a:t>
            </a:r>
          </a:p>
          <a:p>
            <a:pPr defTabSz="913853">
              <a:defRPr/>
            </a:pPr>
            <a:endParaRPr lang="en-US" sz="1863" dirty="0">
              <a:solidFill>
                <a:srgbClr val="FFFFFF"/>
              </a:solidFill>
              <a:latin typeface="Segoe UI Semilight"/>
            </a:endParaRPr>
          </a:p>
          <a:p>
            <a:pPr defTabSz="913853">
              <a:defRPr/>
            </a:pPr>
            <a:r>
              <a:rPr lang="en-US" sz="1863" dirty="0">
                <a:solidFill>
                  <a:srgbClr val="FFFFFF"/>
                </a:solidFill>
                <a:latin typeface="Segoe UI Semilight"/>
              </a:rPr>
              <a:t>“WDG also puts a similar level of demand on the VSTS work tracking system. They currently have over 10 million work items tracking bugs, features and tasks </a:t>
            </a:r>
            <a:r>
              <a:rPr lang="en-US" sz="1863" dirty="0" err="1">
                <a:solidFill>
                  <a:srgbClr val="FFFFFF"/>
                </a:solidFill>
                <a:latin typeface="Segoe UI Semilight"/>
              </a:rPr>
              <a:t>etc</a:t>
            </a:r>
            <a:r>
              <a:rPr lang="en-US" sz="1863" dirty="0">
                <a:solidFill>
                  <a:srgbClr val="FFFFFF"/>
                </a:solidFill>
                <a:latin typeface="Segoe UI Semilight"/>
              </a:rPr>
              <a:t>”</a:t>
            </a:r>
          </a:p>
          <a:p>
            <a:pPr defTabSz="913853">
              <a:defRPr/>
            </a:pPr>
            <a:endParaRPr lang="en-US" sz="1863" dirty="0">
              <a:solidFill>
                <a:srgbClr val="FFFFFF"/>
              </a:solidFill>
              <a:latin typeface="Segoe UI Semilight"/>
            </a:endParaRPr>
          </a:p>
          <a:p>
            <a:pPr defTabSz="913853">
              <a:defRPr/>
            </a:pPr>
            <a:r>
              <a:rPr lang="en-US" sz="1863" dirty="0">
                <a:solidFill>
                  <a:srgbClr val="FFFFFF"/>
                </a:solidFill>
                <a:latin typeface="Segoe UI Semilight"/>
              </a:rPr>
              <a:t>“The WDG team has seen massive improvements in moving to VSTS, not just in pure throughput, but also in the satisfaction levels of engineers on the team. Engineer satisfaction is the one of the most important management metrics for WDG. This also reflects the change of culture not just in their group but also across Microsoft as a whole towards rewarding sharing and reuse”</a:t>
            </a:r>
          </a:p>
          <a:p>
            <a:pPr defTabSz="913853">
              <a:defRPr/>
            </a:pPr>
            <a:endParaRPr lang="en-US" sz="1863" dirty="0">
              <a:solidFill>
                <a:srgbClr val="FFFFFF"/>
              </a:solidFill>
              <a:latin typeface="Segoe UI Semilight"/>
            </a:endParaRPr>
          </a:p>
          <a:p>
            <a:pPr defTabSz="913853">
              <a:defRPr/>
            </a:pPr>
            <a:r>
              <a:rPr lang="en-US" sz="1863" dirty="0">
                <a:solidFill>
                  <a:srgbClr val="FFFFFF"/>
                </a:solidFill>
                <a:latin typeface="Segoe UI Semilight"/>
              </a:rPr>
              <a:t>“It’s been an incredible four years; we’ve come further than we could have imagined together through the power of DevOps and the benefits of encouraging a culture of sharing inside and outside the company.”</a:t>
            </a:r>
          </a:p>
          <a:p>
            <a:pPr marL="336145" indent="-336145" defTabSz="914102" fontAlgn="base">
              <a:lnSpc>
                <a:spcPct val="90000"/>
              </a:lnSpc>
              <a:spcBef>
                <a:spcPct val="0"/>
              </a:spcBef>
              <a:spcAft>
                <a:spcPct val="0"/>
              </a:spcAft>
              <a:buFont typeface="Arial" panose="020B0604020202020204" pitchFamily="34" charset="0"/>
              <a:buChar char="•"/>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8186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BDCB2-17BC-443B-95A4-D7C7F7A5E1AF}"/>
              </a:ext>
            </a:extLst>
          </p:cNvPr>
          <p:cNvSpPr/>
          <p:nvPr/>
        </p:nvSpPr>
        <p:spPr bwMode="auto">
          <a:xfrm>
            <a:off x="-118395" y="4378"/>
            <a:ext cx="12310396" cy="6849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 name="Picture 1">
            <a:extLst>
              <a:ext uri="{FF2B5EF4-FFF2-40B4-BE49-F238E27FC236}">
                <a16:creationId xmlns:a16="http://schemas.microsoft.com/office/drawing/2014/main" id="{095684BF-EDD2-410A-8D06-6C0BD3F4B6D3}"/>
              </a:ext>
            </a:extLst>
          </p:cNvPr>
          <p:cNvPicPr>
            <a:picLocks noChangeAspect="1"/>
          </p:cNvPicPr>
          <p:nvPr/>
        </p:nvPicPr>
        <p:blipFill>
          <a:blip r:embed="rId3"/>
          <a:stretch>
            <a:fillRect/>
          </a:stretch>
        </p:blipFill>
        <p:spPr>
          <a:xfrm>
            <a:off x="441018" y="85883"/>
            <a:ext cx="11192363" cy="6686236"/>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441018" y="4378"/>
            <a:ext cx="11192363" cy="6849246"/>
          </a:xfrm>
          <a:prstGeom prst="roundRect">
            <a:avLst/>
          </a:prstGeom>
          <a:solidFill>
            <a:schemeClr val="tx2">
              <a:lumMod val="75000"/>
              <a:lumOff val="25000"/>
              <a:alpha val="76078"/>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br>
              <a:rPr lang="en-US" sz="3529" dirty="0">
                <a:solidFill>
                  <a:srgbClr val="FFFFFF"/>
                </a:solidFill>
                <a:latin typeface="Segoe UI Semilight"/>
              </a:rPr>
            </a:br>
            <a:r>
              <a:rPr lang="en-US" sz="3529" dirty="0">
                <a:solidFill>
                  <a:srgbClr val="FFFFFF"/>
                </a:solidFill>
                <a:latin typeface="Segoe UI Semilight"/>
              </a:rPr>
              <a:t>F</a:t>
            </a:r>
            <a:r>
              <a:rPr lang="en-US" sz="3529" dirty="0" err="1">
                <a:solidFill>
                  <a:srgbClr val="FFFFFF"/>
                </a:solidFill>
                <a:latin typeface="Segoe UI Semilight"/>
              </a:rPr>
              <a:t>ind</a:t>
            </a:r>
            <a:r>
              <a:rPr lang="en-US" sz="3529" dirty="0">
                <a:solidFill>
                  <a:srgbClr val="FFFFFF"/>
                </a:solidFill>
                <a:latin typeface="Segoe UI Semilight"/>
              </a:rPr>
              <a:t> upcoming Microsoft events, partner led events,  Meetups and online events related to App Modernization and DevOps.  </a:t>
            </a:r>
            <a:br>
              <a:rPr lang="en-US" sz="3529" dirty="0">
                <a:solidFill>
                  <a:srgbClr val="FFFFFF"/>
                </a:solidFill>
                <a:latin typeface="Segoe UI Semilight"/>
              </a:rPr>
            </a:br>
            <a:br>
              <a:rPr lang="en-US" sz="3529" dirty="0">
                <a:solidFill>
                  <a:srgbClr val="FFFFFF"/>
                </a:solidFill>
                <a:latin typeface="Segoe UI Semilight"/>
              </a:rPr>
            </a:br>
            <a:r>
              <a:rPr lang="en-US" sz="3529" dirty="0">
                <a:solidFill>
                  <a:srgbClr val="FFFFFF"/>
                </a:solidFill>
                <a:latin typeface="Segoe UI Semilight"/>
              </a:rPr>
              <a:t>Check out  </a:t>
            </a:r>
            <a:r>
              <a:rPr lang="en-US" sz="3529" dirty="0">
                <a:solidFill>
                  <a:srgbClr val="FFFFFF"/>
                </a:solidFill>
                <a:latin typeface="Segoe UI Semilight"/>
                <a:hlinkClick r:id="rId4"/>
              </a:rPr>
              <a:t>http://aka.ms/DavesEventList</a:t>
            </a:r>
            <a:endParaRPr lang="en-US" sz="196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537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DEDAC-8318-4315-9B02-5C72E89BD635}"/>
              </a:ext>
            </a:extLst>
          </p:cNvPr>
          <p:cNvSpPr/>
          <p:nvPr/>
        </p:nvSpPr>
        <p:spPr bwMode="auto">
          <a:xfrm>
            <a:off x="-118395" y="4378"/>
            <a:ext cx="12310396" cy="6849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 name="Picture 1">
            <a:extLst>
              <a:ext uri="{FF2B5EF4-FFF2-40B4-BE49-F238E27FC236}">
                <a16:creationId xmlns:a16="http://schemas.microsoft.com/office/drawing/2014/main" id="{043768AC-B1B8-45FC-976B-32990C890970}"/>
              </a:ext>
            </a:extLst>
          </p:cNvPr>
          <p:cNvPicPr>
            <a:picLocks noChangeAspect="1"/>
          </p:cNvPicPr>
          <p:nvPr/>
        </p:nvPicPr>
        <p:blipFill>
          <a:blip r:embed="rId2"/>
          <a:stretch>
            <a:fillRect/>
          </a:stretch>
        </p:blipFill>
        <p:spPr>
          <a:xfrm>
            <a:off x="190007" y="4376"/>
            <a:ext cx="11815836" cy="6849246"/>
          </a:xfrm>
          <a:prstGeom prst="rect">
            <a:avLst/>
          </a:prstGeom>
        </p:spPr>
      </p:pic>
      <p:sp>
        <p:nvSpPr>
          <p:cNvPr id="6" name="Rectangle: Rounded Corners 5">
            <a:extLst>
              <a:ext uri="{FF2B5EF4-FFF2-40B4-BE49-F238E27FC236}">
                <a16:creationId xmlns:a16="http://schemas.microsoft.com/office/drawing/2014/main" id="{675562EB-861B-48BF-B086-6B6CFA6B55E2}"/>
              </a:ext>
            </a:extLst>
          </p:cNvPr>
          <p:cNvSpPr/>
          <p:nvPr/>
        </p:nvSpPr>
        <p:spPr bwMode="auto">
          <a:xfrm>
            <a:off x="45643" y="4377"/>
            <a:ext cx="11956350" cy="6849246"/>
          </a:xfrm>
          <a:prstGeom prst="roundRect">
            <a:avLst/>
          </a:prstGeom>
          <a:solidFill>
            <a:schemeClr val="tx2">
              <a:lumMod val="75000"/>
              <a:lumOff val="25000"/>
              <a:alpha val="76078"/>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5294" dirty="0">
                <a:solidFill>
                  <a:srgbClr val="FFFFFF"/>
                </a:solidFill>
                <a:latin typeface="Segoe UI Semilight"/>
                <a:hlinkClick r:id="rId3"/>
              </a:rPr>
              <a:t>http://aka.ms/DevOpsCertification</a:t>
            </a:r>
            <a:endParaRPr lang="en-US" sz="5294"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endParaRPr lang="en-US" sz="5294"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r>
              <a:rPr lang="en-US" sz="4705" dirty="0">
                <a:solidFill>
                  <a:srgbClr val="FFFFFF"/>
                </a:solidFill>
                <a:latin typeface="Segoe UI Semilight"/>
              </a:rPr>
              <a:t>Learn how to quickly get quality applications to market by learning the skills and tools needed to be a DevOps professional.</a:t>
            </a:r>
          </a:p>
          <a:p>
            <a:pPr marL="672290" indent="-672290" defTabSz="914102" fontAlgn="base">
              <a:lnSpc>
                <a:spcPct val="90000"/>
              </a:lnSpc>
              <a:spcBef>
                <a:spcPct val="0"/>
              </a:spcBef>
              <a:spcAft>
                <a:spcPct val="0"/>
              </a:spcAft>
              <a:buFont typeface="Arial" panose="020B0604020202020204" pitchFamily="34" charset="0"/>
              <a:buChar char="•"/>
            </a:pPr>
            <a:endParaRPr lang="en-US" sz="4705" dirty="0">
              <a:solidFill>
                <a:srgbClr val="FFFFFF"/>
              </a:solidFill>
              <a:latin typeface="Segoe UI Semilight"/>
            </a:endParaRPr>
          </a:p>
          <a:p>
            <a:pPr marL="672290" indent="-672290" defTabSz="914102" fontAlgn="base">
              <a:lnSpc>
                <a:spcPct val="90000"/>
              </a:lnSpc>
              <a:spcBef>
                <a:spcPct val="0"/>
              </a:spcBef>
              <a:spcAft>
                <a:spcPct val="0"/>
              </a:spcAft>
              <a:buFont typeface="Arial" panose="020B0604020202020204" pitchFamily="34" charset="0"/>
              <a:buChar char="•"/>
            </a:pPr>
            <a:r>
              <a:rPr lang="en-US" sz="4705" dirty="0">
                <a:solidFill>
                  <a:srgbClr val="FFFFFF"/>
                </a:solidFill>
                <a:latin typeface="Segoe UI Semilight"/>
              </a:rPr>
              <a:t>Audit the course or get your DevOps Certification</a:t>
            </a:r>
            <a:endParaRPr lang="en-US" sz="3529" dirty="0">
              <a:solidFill>
                <a:srgbClr val="FFFFFF"/>
              </a:solidFill>
              <a:latin typeface="Segoe UI Semilight"/>
            </a:endParaRPr>
          </a:p>
          <a:p>
            <a:pPr marL="336145" indent="-336145" defTabSz="914102" fontAlgn="base">
              <a:lnSpc>
                <a:spcPct val="90000"/>
              </a:lnSpc>
              <a:spcBef>
                <a:spcPct val="0"/>
              </a:spcBef>
              <a:spcAft>
                <a:spcPct val="0"/>
              </a:spcAft>
              <a:buFont typeface="Arial" panose="020B0604020202020204" pitchFamily="34" charset="0"/>
              <a:buChar cha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5868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1F007-6076-4A35-AF58-7AF648C53039}"/>
              </a:ext>
            </a:extLst>
          </p:cNvPr>
          <p:cNvSpPr/>
          <p:nvPr/>
        </p:nvSpPr>
        <p:spPr bwMode="auto">
          <a:xfrm>
            <a:off x="-118395" y="4378"/>
            <a:ext cx="12310396" cy="6849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1407731" y="817395"/>
            <a:ext cx="9376539" cy="6849246"/>
          </a:xfrm>
          <a:prstGeom prst="rect">
            <a:avLst/>
          </a:prstGeom>
        </p:spPr>
      </p:pic>
      <p:sp>
        <p:nvSpPr>
          <p:cNvPr id="3" name="Title 2">
            <a:extLst>
              <a:ext uri="{FF2B5EF4-FFF2-40B4-BE49-F238E27FC236}">
                <a16:creationId xmlns:a16="http://schemas.microsoft.com/office/drawing/2014/main" id="{4C03EC5F-ED4E-4EC1-AC7B-27311D60AE97}"/>
              </a:ext>
            </a:extLst>
          </p:cNvPr>
          <p:cNvSpPr>
            <a:spLocks noGrp="1"/>
          </p:cNvSpPr>
          <p:nvPr>
            <p:ph type="title"/>
          </p:nvPr>
        </p:nvSpPr>
        <p:spPr>
          <a:xfrm>
            <a:off x="-125312" y="-10857"/>
            <a:ext cx="12310396" cy="898517"/>
          </a:xfrm>
        </p:spPr>
        <p:txBody>
          <a:bodyPr/>
          <a:lstStyle/>
          <a:p>
            <a:pPr algn="ctr"/>
            <a:r>
              <a:rPr lang="en-US" sz="3529" u="sng" dirty="0">
                <a:solidFill>
                  <a:schemeClr val="accent3"/>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Subscribe to the ”DevOps at Microsoft” YouTube channel</a:t>
            </a:r>
            <a:endParaRPr lang="en-US" sz="3529" dirty="0">
              <a:solidFill>
                <a:schemeClr val="accent3"/>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EB78-6ABC-4902-A84A-C56D534121D0}"/>
              </a:ext>
            </a:extLst>
          </p:cNvPr>
          <p:cNvSpPr>
            <a:spLocks noGrp="1"/>
          </p:cNvSpPr>
          <p:nvPr>
            <p:ph type="title"/>
          </p:nvPr>
        </p:nvSpPr>
        <p:spPr/>
        <p:txBody>
          <a:bodyPr/>
          <a:lstStyle/>
          <a:p>
            <a:r>
              <a:rPr lang="en-US"/>
              <a:t>Q&amp;A</a:t>
            </a:r>
          </a:p>
        </p:txBody>
      </p:sp>
    </p:spTree>
    <p:extLst>
      <p:ext uri="{BB962C8B-B14F-4D97-AF65-F5344CB8AC3E}">
        <p14:creationId xmlns:p14="http://schemas.microsoft.com/office/powerpoint/2010/main" val="91124319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solidFill>
                  <a:schemeClr val="tx2"/>
                </a:solidFill>
              </a:rPr>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973" y="4377"/>
            <a:ext cx="6849246" cy="6849246"/>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783" y="5094607"/>
            <a:ext cx="5327192" cy="1743979"/>
          </a:xfrm>
          <a:prstGeom prst="rect">
            <a:avLst/>
          </a:prstGeom>
          <a:noFill/>
        </p:spPr>
        <p:txBody>
          <a:bodyPr wrap="square" lIns="179285" tIns="143428" rIns="179285" bIns="143428" rtlCol="0">
            <a:spAutoFit/>
          </a:bodyPr>
          <a:lstStyle/>
          <a:p>
            <a:pPr defTabSz="913853">
              <a:lnSpc>
                <a:spcPct val="90000"/>
              </a:lnSpc>
              <a:spcAft>
                <a:spcPts val="588"/>
              </a:spcAft>
            </a:pPr>
            <a:r>
              <a:rPr lang="en-US" sz="2353" b="1" dirty="0">
                <a:solidFill>
                  <a:schemeClr val="tx2"/>
                </a:solidFill>
                <a:latin typeface="Segoe UI Semilight"/>
              </a:rPr>
              <a:t>Dave Burnison</a:t>
            </a:r>
            <a:br>
              <a:rPr lang="en-US" sz="2353" dirty="0">
                <a:solidFill>
                  <a:schemeClr val="tx2"/>
                </a:solidFill>
                <a:latin typeface="Segoe UI Semilight"/>
              </a:rPr>
            </a:br>
            <a:r>
              <a:rPr lang="en-US" sz="2353" dirty="0">
                <a:solidFill>
                  <a:schemeClr val="tx2"/>
                </a:solidFill>
                <a:latin typeface="Segoe UI Semilight"/>
                <a:hlinkClick r:id="rId4">
                  <a:extLst>
                    <a:ext uri="{A12FA001-AC4F-418D-AE19-62706E023703}">
                      <ahyp:hlinkClr xmlns:ahyp="http://schemas.microsoft.com/office/drawing/2018/hyperlinkcolor" val="tx"/>
                    </a:ext>
                  </a:extLst>
                </a:hlinkClick>
              </a:rPr>
              <a:t>Dave.Burnison@Microsoft.com</a:t>
            </a:r>
            <a:endParaRPr lang="en-US" sz="2353" dirty="0">
              <a:solidFill>
                <a:schemeClr val="tx2"/>
              </a:solidFill>
              <a:latin typeface="Segoe UI Semilight"/>
            </a:endParaRPr>
          </a:p>
          <a:p>
            <a:pPr defTabSz="913853">
              <a:lnSpc>
                <a:spcPct val="90000"/>
              </a:lnSpc>
              <a:spcAft>
                <a:spcPts val="588"/>
              </a:spcAft>
            </a:pPr>
            <a:r>
              <a:rPr lang="en-US" sz="2353" dirty="0">
                <a:solidFill>
                  <a:schemeClr val="tx2"/>
                </a:solidFill>
                <a:latin typeface="Segoe UI Semilight"/>
              </a:rPr>
              <a:t>@</a:t>
            </a:r>
            <a:r>
              <a:rPr lang="en-US" sz="2353" dirty="0" err="1">
                <a:solidFill>
                  <a:schemeClr val="tx2"/>
                </a:solidFill>
                <a:latin typeface="Segoe UI Semilight"/>
              </a:rPr>
              <a:t>DaveBurnison</a:t>
            </a:r>
            <a:endParaRPr lang="en-US" sz="2353" dirty="0">
              <a:solidFill>
                <a:schemeClr val="tx2"/>
              </a:solidFill>
              <a:latin typeface="Segoe UI Semilight"/>
            </a:endParaRPr>
          </a:p>
          <a:p>
            <a:pPr defTabSz="913853">
              <a:lnSpc>
                <a:spcPct val="90000"/>
              </a:lnSpc>
              <a:spcAft>
                <a:spcPts val="588"/>
              </a:spcAft>
            </a:pPr>
            <a:r>
              <a:rPr lang="en-US" sz="2353" dirty="0">
                <a:solidFill>
                  <a:schemeClr val="tx2"/>
                </a:solidFill>
                <a:latin typeface="Segoe UI Semilight"/>
                <a:hlinkClick r:id="rId5">
                  <a:extLst>
                    <a:ext uri="{A12FA001-AC4F-418D-AE19-62706E023703}">
                      <ahyp:hlinkClr xmlns:ahyp="http://schemas.microsoft.com/office/drawing/2018/hyperlinkcolor" val="tx"/>
                    </a:ext>
                  </a:extLst>
                </a:hlinkClick>
              </a:rPr>
              <a:t>http://aka.ms/DavesEventList</a:t>
            </a:r>
            <a:r>
              <a:rPr lang="en-US" sz="2353" dirty="0">
                <a:solidFill>
                  <a:schemeClr val="tx2"/>
                </a:solidFill>
                <a:latin typeface="Segoe UI Semilight"/>
              </a:rPr>
              <a:t> </a:t>
            </a: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33588" y="1173936"/>
            <a:ext cx="8356485" cy="896952"/>
          </a:xfrm>
        </p:spPr>
        <p:txBody>
          <a:bodyPr/>
          <a:lstStyle/>
          <a:p>
            <a:pPr algn="ctr"/>
            <a:r>
              <a:rPr lang="en-US" sz="5250">
                <a:latin typeface="+mn-lt"/>
              </a:rPr>
              <a:t>Thank You!</a:t>
            </a:r>
            <a:endParaRPr lang="en-US">
              <a:latin typeface="+mn-lt"/>
            </a:endParaRPr>
          </a:p>
        </p:txBody>
      </p:sp>
      <p:pic>
        <p:nvPicPr>
          <p:cNvPr id="253" name="Picture 252" descr="A picture containing indoor, black, crossword puzzle, piece&#10;&#10;Description generated with high confidence">
            <a:extLst>
              <a:ext uri="{FF2B5EF4-FFF2-40B4-BE49-F238E27FC236}">
                <a16:creationId xmlns:a16="http://schemas.microsoft.com/office/drawing/2014/main" id="{B8A271F6-B212-4765-9BA1-F77ADBFC1836}"/>
              </a:ext>
            </a:extLst>
          </p:cNvPr>
          <p:cNvPicPr>
            <a:picLocks noChangeAspect="1"/>
          </p:cNvPicPr>
          <p:nvPr/>
        </p:nvPicPr>
        <p:blipFill>
          <a:blip r:embed="rId3"/>
          <a:stretch>
            <a:fillRect/>
          </a:stretch>
        </p:blipFill>
        <p:spPr>
          <a:xfrm>
            <a:off x="6405282" y="3144371"/>
            <a:ext cx="1454524" cy="1454524"/>
          </a:xfrm>
          <a:prstGeom prst="rect">
            <a:avLst/>
          </a:prstGeom>
        </p:spPr>
      </p:pic>
      <p:sp>
        <p:nvSpPr>
          <p:cNvPr id="254" name="TextBox 2">
            <a:extLst>
              <a:ext uri="{FF2B5EF4-FFF2-40B4-BE49-F238E27FC236}">
                <a16:creationId xmlns:a16="http://schemas.microsoft.com/office/drawing/2014/main" id="{6549DFAF-56A0-4A90-9A04-DF1D9EE10E7C}"/>
              </a:ext>
            </a:extLst>
          </p:cNvPr>
          <p:cNvSpPr txBox="1"/>
          <p:nvPr/>
        </p:nvSpPr>
        <p:spPr>
          <a:xfrm>
            <a:off x="3659841" y="3530972"/>
            <a:ext cx="274320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dirty="0"/>
              <a:t>Please fill out </a:t>
            </a:r>
            <a:r>
              <a:rPr lang="en-US" sz="2000" dirty="0">
                <a:cs typeface="Segoe UI"/>
              </a:rPr>
              <a:t>survey</a:t>
            </a:r>
            <a:endParaRPr lang="en-US" dirty="0"/>
          </a:p>
        </p:txBody>
      </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Microsoft_Azure_Logo_End_Card_BlackBG_1080p-60fps-REF">
            <a:hlinkClick r:id="" action="ppaction://media"/>
            <a:extLst>
              <a:ext uri="{FF2B5EF4-FFF2-40B4-BE49-F238E27FC236}">
                <a16:creationId xmlns:a16="http://schemas.microsoft.com/office/drawing/2014/main" id="{E124789E-1913-44A8-A403-CF8777BFB5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87"/>
            <a:ext cx="12190444" cy="6857027"/>
          </a:xfrm>
          <a:prstGeom prst="rect">
            <a:avLst/>
          </a:prstGeom>
        </p:spPr>
      </p:pic>
    </p:spTree>
    <p:extLst>
      <p:ext uri="{BB962C8B-B14F-4D97-AF65-F5344CB8AC3E}">
        <p14:creationId xmlns:p14="http://schemas.microsoft.com/office/powerpoint/2010/main" val="3868052017"/>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a:solidFill>
                    <a:srgbClr val="000000"/>
                  </a:solidFill>
                  <a:latin typeface="Segoe UI"/>
                </a:rPr>
                <a:t>DevOps is the union of </a:t>
              </a:r>
              <a:r>
                <a:rPr lang="en-US" sz="2745" b="1">
                  <a:solidFill>
                    <a:srgbClr val="0078D7"/>
                  </a:solidFill>
                  <a:latin typeface="Segoe UI"/>
                </a:rPr>
                <a:t>people</a:t>
              </a:r>
              <a:r>
                <a:rPr lang="en-US" sz="2745">
                  <a:solidFill>
                    <a:srgbClr val="000000"/>
                  </a:solidFill>
                  <a:latin typeface="Segoe UI"/>
                </a:rPr>
                <a:t>, </a:t>
              </a:r>
              <a:r>
                <a:rPr lang="en-US" sz="2745" b="1">
                  <a:solidFill>
                    <a:srgbClr val="0078D7"/>
                  </a:solidFill>
                  <a:latin typeface="Segoe UI"/>
                </a:rPr>
                <a:t>process</a:t>
              </a:r>
              <a:r>
                <a:rPr lang="en-US" sz="2745">
                  <a:solidFill>
                    <a:srgbClr val="000000"/>
                  </a:solidFill>
                  <a:latin typeface="Segoe UI"/>
                </a:rPr>
                <a:t>, and </a:t>
              </a:r>
              <a:r>
                <a:rPr lang="en-US" sz="2745" b="1">
                  <a:solidFill>
                    <a:srgbClr val="0078D7"/>
                  </a:solidFill>
                  <a:latin typeface="Segoe UI"/>
                </a:rPr>
                <a:t>products</a:t>
              </a:r>
              <a:r>
                <a:rPr lang="en-US" sz="2745">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integration (CI)</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When you use Azure </a:t>
            </a:r>
            <a:r>
              <a:rPr lang="en-US" sz="1371" b="0" err="1">
                <a:solidFill>
                  <a:srgbClr val="000000"/>
                </a:solidFill>
                <a:latin typeface="Segoe UI"/>
              </a:rPr>
              <a:t>Pipeliens</a:t>
            </a:r>
            <a:r>
              <a:rPr lang="en-US" sz="1371" b="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9339" y="6420"/>
          <a:ext cx="1554" cy="1554"/>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9339" y="6420"/>
                        <a:ext cx="1554" cy="1554"/>
                      </a:xfrm>
                      <a:prstGeom prst="rect">
                        <a:avLst/>
                      </a:prstGeom>
                    </p:spPr>
                  </p:pic>
                </p:oleObj>
              </mc:Fallback>
            </mc:AlternateContent>
          </a:graphicData>
        </a:graphic>
      </p:graphicFrame>
      <p:sp>
        <p:nvSpPr>
          <p:cNvPr id="22" name="Text Placeholder 21">
            <a:extLst>
              <a:ext uri="{FF2B5EF4-FFF2-40B4-BE49-F238E27FC236}">
                <a16:creationId xmlns:a16="http://schemas.microsoft.com/office/drawing/2014/main" id="{2F55B63C-BFE5-481D-B9A1-11F6430BD074}"/>
              </a:ext>
            </a:extLst>
          </p:cNvPr>
          <p:cNvSpPr>
            <a:spLocks noGrp="1"/>
          </p:cNvSpPr>
          <p:nvPr>
            <p:ph type="body" sz="quarter" idx="16"/>
          </p:nvPr>
        </p:nvSpPr>
        <p:spPr>
          <a:xfrm>
            <a:off x="4809212" y="2561430"/>
            <a:ext cx="2420066" cy="913233"/>
          </a:xfrm>
        </p:spPr>
        <p:txBody>
          <a:bodyPr/>
          <a:lstStyle/>
          <a:p>
            <a:r>
              <a:rPr lang="en-IN" sz="1763"/>
              <a:t>Reach and </a:t>
            </a:r>
            <a:br>
              <a:rPr lang="en-IN" sz="1763"/>
            </a:br>
            <a:r>
              <a:rPr lang="en-IN" sz="1763"/>
              <a:t>engage</a:t>
            </a:r>
          </a:p>
          <a:p>
            <a:endParaRPr lang="en-US" sz="1763"/>
          </a:p>
        </p:txBody>
      </p:sp>
      <p:pic>
        <p:nvPicPr>
          <p:cNvPr id="79" name="Picture Placeholder 78">
            <a:extLst>
              <a:ext uri="{FF2B5EF4-FFF2-40B4-BE49-F238E27FC236}">
                <a16:creationId xmlns:a16="http://schemas.microsoft.com/office/drawing/2014/main" id="{74DD4FC2-1432-417F-A9D8-5F579BAB148D}"/>
              </a:ext>
            </a:extLst>
          </p:cNvPr>
          <p:cNvPicPr>
            <a:picLocks noGrp="1" noChangeAspect="1"/>
          </p:cNvPicPr>
          <p:nvPr>
            <p:ph type="pic" sz="quarter" idx="24"/>
          </p:nvPr>
        </p:nvPicPr>
        <p:blipFill rotWithShape="1">
          <a:blip r:embed="rId7"/>
          <a:srcRect t="9765" b="9765"/>
          <a:stretch/>
        </p:blipFill>
        <p:spPr>
          <a:xfrm>
            <a:off x="1" y="3694804"/>
            <a:ext cx="12192000" cy="3198536"/>
          </a:xfrm>
        </p:spPr>
      </p:pic>
      <p:sp>
        <p:nvSpPr>
          <p:cNvPr id="13" name="Title 12">
            <a:extLst>
              <a:ext uri="{FF2B5EF4-FFF2-40B4-BE49-F238E27FC236}">
                <a16:creationId xmlns:a16="http://schemas.microsoft.com/office/drawing/2014/main" id="{36471975-AAA1-4206-B14A-06A4EE0E01E7}"/>
              </a:ext>
            </a:extLst>
          </p:cNvPr>
          <p:cNvSpPr>
            <a:spLocks noGrp="1"/>
          </p:cNvSpPr>
          <p:nvPr>
            <p:ph type="title"/>
          </p:nvPr>
        </p:nvSpPr>
        <p:spPr/>
        <p:txBody>
          <a:bodyPr/>
          <a:lstStyle/>
          <a:p>
            <a:r>
              <a:rPr lang="en-US" dirty="0"/>
              <a:t>Business Needs</a:t>
            </a:r>
          </a:p>
        </p:txBody>
      </p:sp>
      <p:sp>
        <p:nvSpPr>
          <p:cNvPr id="24" name="Text Placeholder 23">
            <a:extLst>
              <a:ext uri="{FF2B5EF4-FFF2-40B4-BE49-F238E27FC236}">
                <a16:creationId xmlns:a16="http://schemas.microsoft.com/office/drawing/2014/main" id="{C73063BA-088C-4A46-AF98-0AC747D397DD}"/>
              </a:ext>
            </a:extLst>
          </p:cNvPr>
          <p:cNvSpPr>
            <a:spLocks noGrp="1"/>
          </p:cNvSpPr>
          <p:nvPr>
            <p:ph type="body" sz="quarter" idx="25"/>
          </p:nvPr>
        </p:nvSpPr>
        <p:spPr>
          <a:xfrm>
            <a:off x="8949633" y="2342880"/>
            <a:ext cx="2420067" cy="913233"/>
          </a:xfrm>
        </p:spPr>
        <p:txBody>
          <a:bodyPr/>
          <a:lstStyle/>
          <a:p>
            <a:r>
              <a:rPr lang="en-US" sz="1763" dirty="0"/>
              <a:t>Accelerate </a:t>
            </a:r>
            <a:br>
              <a:rPr lang="en-US" sz="1763" dirty="0"/>
            </a:br>
            <a:r>
              <a:rPr lang="en-US" sz="1763" dirty="0"/>
              <a:t>time-to-market while reducing costs</a:t>
            </a:r>
            <a:endParaRPr lang="en-IN" sz="1763" dirty="0"/>
          </a:p>
          <a:p>
            <a:endParaRPr lang="en-US" sz="1763" dirty="0"/>
          </a:p>
        </p:txBody>
      </p:sp>
      <p:sp>
        <p:nvSpPr>
          <p:cNvPr id="26" name="Text Placeholder 25">
            <a:extLst>
              <a:ext uri="{FF2B5EF4-FFF2-40B4-BE49-F238E27FC236}">
                <a16:creationId xmlns:a16="http://schemas.microsoft.com/office/drawing/2014/main" id="{C390433B-000C-4AA8-94C7-662484F6494B}"/>
              </a:ext>
            </a:extLst>
          </p:cNvPr>
          <p:cNvSpPr>
            <a:spLocks noGrp="1"/>
          </p:cNvSpPr>
          <p:nvPr>
            <p:ph type="body" sz="quarter" idx="27"/>
          </p:nvPr>
        </p:nvSpPr>
        <p:spPr>
          <a:xfrm>
            <a:off x="817720" y="2538600"/>
            <a:ext cx="2420065" cy="913233"/>
          </a:xfrm>
        </p:spPr>
        <p:txBody>
          <a:bodyPr/>
          <a:lstStyle/>
          <a:p>
            <a:r>
              <a:rPr lang="en-IN" sz="1763"/>
              <a:t>Drive </a:t>
            </a:r>
            <a:br>
              <a:rPr lang="en-IN" sz="1763"/>
            </a:br>
            <a:r>
              <a:rPr lang="en-IN" sz="1763"/>
              <a:t>innovation</a:t>
            </a:r>
          </a:p>
          <a:p>
            <a:endParaRPr lang="en-US" sz="1763"/>
          </a:p>
        </p:txBody>
      </p:sp>
      <p:sp>
        <p:nvSpPr>
          <p:cNvPr id="5" name="Text Placeholder 17"/>
          <p:cNvSpPr txBox="1">
            <a:spLocks/>
          </p:cNvSpPr>
          <p:nvPr/>
        </p:nvSpPr>
        <p:spPr>
          <a:xfrm>
            <a:off x="276679" y="1192355"/>
            <a:ext cx="11638648" cy="453857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558" rtl="0" eaLnBrk="1" fontAlgn="auto" latinLnBrk="0" hangingPunct="1">
              <a:lnSpc>
                <a:spcPct val="100000"/>
              </a:lnSpc>
              <a:spcBef>
                <a:spcPts val="0"/>
              </a:spcBef>
              <a:spcAft>
                <a:spcPts val="587"/>
              </a:spcAft>
              <a:buClrTx/>
              <a:buSzPct val="90000"/>
              <a:buFont typeface="Arial" pitchFamily="34" charset="0"/>
              <a:buNone/>
              <a:tabLst/>
              <a:defRPr/>
            </a:pPr>
            <a:endParaRPr kumimoji="0" lang="en-US" sz="2350" b="0" i="0" u="none" strike="noStrike" kern="1200" cap="none" spc="0" normalizeH="0" baseline="0" noProof="0">
              <a:ln>
                <a:noFill/>
              </a:ln>
              <a:solidFill>
                <a:srgbClr val="1A1A1A"/>
              </a:solidFill>
              <a:effectLst/>
              <a:uLnTx/>
              <a:uFillTx/>
              <a:latin typeface="Segoe UI Semibold"/>
              <a:ea typeface="+mn-ea"/>
              <a:cs typeface="+mn-cs"/>
            </a:endParaRPr>
          </a:p>
        </p:txBody>
      </p:sp>
      <p:pic>
        <p:nvPicPr>
          <p:cNvPr id="44" name="Picture 43" descr="handshake.png"/>
          <p:cNvPicPr>
            <a:picLocks noChangeAspect="1"/>
          </p:cNvPicPr>
          <p:nvPr/>
        </p:nvPicPr>
        <p:blipFill>
          <a:blip r:embed="rId8">
            <a:lum bright="70000" contrast="-70000"/>
            <a:extLst>
              <a:ext uri="{BEBA8EAE-BF5A-486C-A8C5-ECC9F3942E4B}">
                <a14:imgProps xmlns:a14="http://schemas.microsoft.com/office/drawing/2010/main">
                  <a14:imgLayer r:embed="rId9">
                    <a14:imgEffect>
                      <a14:sharpenSoften amount="50000"/>
                    </a14:imgEffect>
                    <a14:imgEffect>
                      <a14:saturation sat="4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90365" y="1667395"/>
            <a:ext cx="1060213" cy="591666"/>
          </a:xfrm>
          <a:prstGeom prst="rect">
            <a:avLst/>
          </a:prstGeom>
        </p:spPr>
      </p:pic>
      <p:sp>
        <p:nvSpPr>
          <p:cNvPr id="53" name="Rectangle 52"/>
          <p:cNvSpPr/>
          <p:nvPr/>
        </p:nvSpPr>
        <p:spPr>
          <a:xfrm>
            <a:off x="9626791" y="2017383"/>
            <a:ext cx="2208153" cy="1017302"/>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057" tIns="143245" rIns="179057" bIns="143245" numCol="1" spcCol="1270" anchor="t" anchorCtr="0">
            <a:noAutofit/>
          </a:bodyPr>
          <a:lstStyle/>
          <a:p>
            <a:pPr marL="0" marR="0" lvl="0" indent="0" algn="l" defTabSz="718064" rtl="0" eaLnBrk="1" fontAlgn="auto" latinLnBrk="0" hangingPunct="1">
              <a:lnSpc>
                <a:spcPct val="80000"/>
              </a:lnSpc>
              <a:spcBef>
                <a:spcPct val="0"/>
              </a:spcBef>
              <a:spcAft>
                <a:spcPts val="0"/>
              </a:spcAft>
              <a:buClrTx/>
              <a:buSzTx/>
              <a:buFontTx/>
              <a:buNone/>
              <a:tabLst/>
              <a:defRPr/>
            </a:pPr>
            <a:endParaRPr kumimoji="0" lang="en-IN" sz="2742" b="0" i="0" u="none" strike="noStrike" kern="1200" cap="none" spc="0" normalizeH="0" baseline="0" noProof="0">
              <a:ln>
                <a:noFill/>
              </a:ln>
              <a:solidFill>
                <a:srgbClr val="1A1A1A"/>
              </a:solidFill>
              <a:effectLst/>
              <a:uLnTx/>
              <a:uFillTx/>
              <a:latin typeface="Segoe UI"/>
              <a:ea typeface="+mn-ea"/>
              <a:cs typeface="Segoe UI Light" panose="020B0502040204020203" pitchFamily="34" charset="0"/>
            </a:endParaRPr>
          </a:p>
        </p:txBody>
      </p:sp>
      <p:sp>
        <p:nvSpPr>
          <p:cNvPr id="48" name="Rectangle 47"/>
          <p:cNvSpPr/>
          <p:nvPr/>
        </p:nvSpPr>
        <p:spPr>
          <a:xfrm>
            <a:off x="5342949" y="3468883"/>
            <a:ext cx="2927096" cy="1052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057" tIns="143245" rIns="179057" bIns="143245" numCol="1" spcCol="1270" anchor="t" anchorCtr="0">
            <a:noAutofit/>
          </a:bodyPr>
          <a:lstStyle/>
          <a:p>
            <a:pPr marL="0" marR="0" lvl="0" indent="0" algn="l" defTabSz="718064" rtl="0" eaLnBrk="1" fontAlgn="auto" latinLnBrk="0" hangingPunct="1">
              <a:lnSpc>
                <a:spcPct val="80000"/>
              </a:lnSpc>
              <a:spcBef>
                <a:spcPct val="0"/>
              </a:spcBef>
              <a:spcAft>
                <a:spcPts val="0"/>
              </a:spcAft>
              <a:buClrTx/>
              <a:buSzTx/>
              <a:buFontTx/>
              <a:buNone/>
              <a:tabLst/>
              <a:defRPr/>
            </a:pPr>
            <a:endParaRPr kumimoji="0" lang="en-IN" sz="2742" b="0" i="0" u="none" strike="noStrike" kern="1200" cap="none" spc="0" normalizeH="0" baseline="0" noProof="0">
              <a:ln>
                <a:noFill/>
              </a:ln>
              <a:solidFill>
                <a:srgbClr val="1A1A1A"/>
              </a:solidFill>
              <a:effectLst/>
              <a:uLnTx/>
              <a:uFillTx/>
              <a:latin typeface="Segoe UI"/>
              <a:ea typeface="+mn-ea"/>
              <a:cs typeface="Segoe UI Light" panose="020B0502040204020203" pitchFamily="34" charset="0"/>
            </a:endParaRPr>
          </a:p>
        </p:txBody>
      </p:sp>
      <p:pic>
        <p:nvPicPr>
          <p:cNvPr id="83" name="Picture 82" descr="whitegears-01.png"/>
          <p:cNvPicPr>
            <a:picLocks noChangeAspect="1"/>
          </p:cNvPicPr>
          <p:nvPr/>
        </p:nvPicPr>
        <p:blipFill>
          <a:blip r:embed="rId10">
            <a:lum bright="70000" contrast="-70000"/>
            <a:extLst>
              <a:ext uri="{BEBA8EAE-BF5A-486C-A8C5-ECC9F3942E4B}">
                <a14:imgProps xmlns:a14="http://schemas.microsoft.com/office/drawing/2010/main">
                  <a14:imgLayer r:embed="rId11">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79704" y="1442396"/>
            <a:ext cx="1295152" cy="1026031"/>
          </a:xfrm>
          <a:prstGeom prst="rect">
            <a:avLst/>
          </a:prstGeom>
        </p:spPr>
      </p:pic>
      <p:pic>
        <p:nvPicPr>
          <p:cNvPr id="84" name="Picture 39" descr="C:\Users\sakuu\Documents\Ballmer WPC\PNGS\Timer.png"/>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black">
          <a:xfrm>
            <a:off x="9814669" y="1275375"/>
            <a:ext cx="630634" cy="887261"/>
          </a:xfrm>
          <a:prstGeom prst="rect">
            <a:avLst/>
          </a:prstGeom>
          <a:noFill/>
          <a:extLst>
            <a:ext uri="{909E8E84-426E-40dd-AFC4-6F175D3DCCD1}">
              <a14:hiddenFill xmlns="" xmlns:mc="http://schemas.openxmlformats.org/markup-compatibility/2006" xmlns:v="urn:schemas-microsoft-com:vml" xmlns:a16="http://schemas.microsoft.com/office/drawing/2014/main" xmlns:p14="http://schemas.microsoft.com/office/powerpoint/2010/main" xmlns:p159="http://schemas.microsoft.com/office/powerpoint/2015/09/main" xmlns:a14="http://schemas.microsoft.com/office/drawing/2010/main">
                <a:solidFill>
                  <a:srgbClr val="FFFFFF"/>
                </a:solidFill>
              </a14:hiddenFill>
            </a:ext>
          </a:extLst>
        </p:spPr>
      </p:pic>
    </p:spTree>
    <p:extLst>
      <p:ext uri="{BB962C8B-B14F-4D97-AF65-F5344CB8AC3E}">
        <p14:creationId xmlns:p14="http://schemas.microsoft.com/office/powerpoint/2010/main" val="385183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v="urn:schemas-microsoft-com:vml" xmlns:a16="http://schemas.microsoft.com/office/drawing/2014/main" xmlns:a14="http://schemas.microsoft.com/office/drawing/2010/main" xmlns:p14="http://schemas.microsoft.com/office/powerpoint/2010/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8505865" y="2759042"/>
            <a:ext cx="2285885" cy="3215278"/>
          </a:xfrm>
          <a:prstGeom prst="rect">
            <a:avLst/>
          </a:prstGeom>
          <a:solidFill>
            <a:schemeClr val="bg1"/>
          </a:solidFill>
          <a:ln w="10795" cap="flat" cmpd="sng" algn="ctr">
            <a:noFill/>
            <a:prstDash val="solid"/>
            <a:headEnd type="none" w="med" len="med"/>
            <a:tailEnd type="none" w="med" len="med"/>
          </a:ln>
          <a:effectLst/>
        </p:spPr>
        <p:txBody>
          <a:bodyPr vert="horz" wrap="square" lIns="91190" tIns="45595" rIns="91190" bIns="45595" numCol="1" rtlCol="0" anchor="ctr" anchorCtr="0" compatLnSpc="1">
            <a:prstTxWarp prst="textNoShape">
              <a:avLst/>
            </a:prstTxWarp>
          </a:bodyPr>
          <a:lstStyle/>
          <a:p>
            <a:pPr marL="0" marR="0" lvl="0" indent="0" algn="ctr" defTabSz="911698" rtl="0" eaLnBrk="1" fontAlgn="base" latinLnBrk="0" hangingPunct="1">
              <a:lnSpc>
                <a:spcPct val="90000"/>
              </a:lnSpc>
              <a:spcBef>
                <a:spcPct val="0"/>
              </a:spcBef>
              <a:spcAft>
                <a:spcPct val="0"/>
              </a:spcAft>
              <a:buClrTx/>
              <a:buSzTx/>
              <a:buFontTx/>
              <a:buNone/>
              <a:tabLst/>
              <a:defRPr/>
            </a:pPr>
            <a:endParaRPr kumimoji="0" lang="en-US" sz="1996"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0" name="Rectangle 109"/>
          <p:cNvSpPr/>
          <p:nvPr/>
        </p:nvSpPr>
        <p:spPr bwMode="auto">
          <a:xfrm>
            <a:off x="1400253" y="2759042"/>
            <a:ext cx="2285885" cy="3215278"/>
          </a:xfrm>
          <a:prstGeom prst="rect">
            <a:avLst/>
          </a:prstGeom>
          <a:solidFill>
            <a:schemeClr val="bg1"/>
          </a:solidFill>
          <a:ln w="10795" cap="flat" cmpd="sng" algn="ctr">
            <a:noFill/>
            <a:prstDash val="solid"/>
            <a:headEnd type="none" w="med" len="med"/>
            <a:tailEnd type="none" w="med" len="med"/>
          </a:ln>
          <a:effectLst/>
        </p:spPr>
        <p:txBody>
          <a:bodyPr vert="horz" wrap="square" lIns="91190" tIns="45595" rIns="91190" bIns="45595" numCol="1" rtlCol="0" anchor="ctr" anchorCtr="0" compatLnSpc="1">
            <a:prstTxWarp prst="textNoShape">
              <a:avLst/>
            </a:prstTxWarp>
          </a:bodyPr>
          <a:lstStyle/>
          <a:p>
            <a:pPr marL="0" marR="0" lvl="0" indent="0" algn="ctr" defTabSz="911698" rtl="0" eaLnBrk="1" fontAlgn="base" latinLnBrk="0" hangingPunct="1">
              <a:lnSpc>
                <a:spcPct val="90000"/>
              </a:lnSpc>
              <a:spcBef>
                <a:spcPct val="0"/>
              </a:spcBef>
              <a:spcAft>
                <a:spcPct val="0"/>
              </a:spcAft>
              <a:buClrTx/>
              <a:buSzTx/>
              <a:buFontTx/>
              <a:buNone/>
              <a:tabLst/>
              <a:defRPr/>
            </a:pPr>
            <a:endParaRPr kumimoji="0" lang="en-US" sz="1996"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Rectangle 112"/>
          <p:cNvSpPr/>
          <p:nvPr/>
        </p:nvSpPr>
        <p:spPr bwMode="auto">
          <a:xfrm>
            <a:off x="5773076" y="2720276"/>
            <a:ext cx="2731931" cy="3215278"/>
          </a:xfrm>
          <a:prstGeom prst="rect">
            <a:avLst/>
          </a:prstGeom>
          <a:solidFill>
            <a:schemeClr val="bg1"/>
          </a:solidFill>
          <a:ln w="10795" cap="flat" cmpd="sng" algn="ctr">
            <a:noFill/>
            <a:prstDash val="solid"/>
            <a:headEnd type="none" w="med" len="med"/>
            <a:tailEnd type="none" w="med" len="med"/>
          </a:ln>
          <a:effectLst/>
        </p:spPr>
        <p:txBody>
          <a:bodyPr vert="horz" wrap="square" lIns="91190" tIns="45595" rIns="91190" bIns="45595" numCol="1" rtlCol="0" anchor="ctr" anchorCtr="0" compatLnSpc="1">
            <a:prstTxWarp prst="textNoShape">
              <a:avLst/>
            </a:prstTxWarp>
          </a:bodyPr>
          <a:lstStyle/>
          <a:p>
            <a:pPr marL="0" marR="0" lvl="0" indent="0" algn="ctr" defTabSz="911698" rtl="0" eaLnBrk="1" fontAlgn="base" latinLnBrk="0" hangingPunct="1">
              <a:lnSpc>
                <a:spcPct val="90000"/>
              </a:lnSpc>
              <a:spcBef>
                <a:spcPct val="0"/>
              </a:spcBef>
              <a:spcAft>
                <a:spcPct val="0"/>
              </a:spcAft>
              <a:buClrTx/>
              <a:buSzTx/>
              <a:buFontTx/>
              <a:buNone/>
              <a:tabLst/>
              <a:defRPr/>
            </a:pPr>
            <a:endParaRPr kumimoji="0" lang="en-US" sz="1996"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4" name="TextBox 113"/>
          <p:cNvSpPr txBox="1"/>
          <p:nvPr/>
        </p:nvSpPr>
        <p:spPr>
          <a:xfrm>
            <a:off x="723875" y="3889077"/>
            <a:ext cx="2683446" cy="1501435"/>
          </a:xfrm>
          <a:prstGeom prst="rect">
            <a:avLst/>
          </a:prstGeom>
          <a:noFill/>
        </p:spPr>
        <p:txBody>
          <a:bodyPr wrap="square" lIns="143797" tIns="202398" rIns="143797" bIns="202398" rtlCol="0">
            <a:spAutoFit/>
          </a:bodyPr>
          <a:lstStyle/>
          <a:p>
            <a:pPr marL="0" marR="0" lvl="0" indent="0" algn="ctr" defTabSz="407202" rtl="0" eaLnBrk="1" fontAlgn="auto" latinLnBrk="0" hangingPunct="1">
              <a:lnSpc>
                <a:spcPct val="120000"/>
              </a:lnSpc>
              <a:spcBef>
                <a:spcPts val="0"/>
              </a:spcBef>
              <a:spcAft>
                <a:spcPts val="0"/>
              </a:spcAft>
              <a:buClr>
                <a:srgbClr val="000000"/>
              </a:buClr>
              <a:buSzTx/>
              <a:buFontTx/>
              <a:buNone/>
              <a:tabLst/>
              <a:defRPr/>
            </a:pPr>
            <a:r>
              <a:rPr kumimoji="0" lang="en-US" sz="1998" b="1" i="0" u="none" strike="noStrike" kern="0" cap="none" spc="0" normalizeH="0" baseline="0" noProof="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Shorten</a:t>
            </a:r>
            <a:r>
              <a:rPr kumimoji="0" lang="en-US" sz="1998" b="0" i="0" u="none" strike="noStrike" kern="0" cap="none" spc="0" normalizeH="0" baseline="0" noProof="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 cycle times</a:t>
            </a:r>
            <a:br>
              <a:rPr kumimoji="0" lang="en-US" sz="1998" b="0" i="0" u="none" strike="noStrike" kern="0" cap="none" spc="0" normalizeH="0" baseline="0" noProof="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br>
            <a:r>
              <a:rPr kumimoji="0" lang="en-US" sz="1998" b="0" i="0" u="none" strike="noStrike" kern="0" cap="none" spc="0" normalizeH="0" baseline="0" noProof="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and deliver value faster</a:t>
            </a:r>
          </a:p>
        </p:txBody>
      </p:sp>
      <p:sp>
        <p:nvSpPr>
          <p:cNvPr id="115" name="TextBox 114"/>
          <p:cNvSpPr txBox="1"/>
          <p:nvPr/>
        </p:nvSpPr>
        <p:spPr>
          <a:xfrm>
            <a:off x="3444545" y="3977775"/>
            <a:ext cx="2727779" cy="1125594"/>
          </a:xfrm>
          <a:prstGeom prst="rect">
            <a:avLst/>
          </a:prstGeom>
          <a:noFill/>
        </p:spPr>
        <p:txBody>
          <a:bodyPr wrap="square" lIns="143797" tIns="202398" rIns="143797" bIns="202398" rtlCol="0">
            <a:spAutoFit/>
          </a:bodyPr>
          <a:lstStyle>
            <a:defPPr>
              <a:defRPr lang="en-US"/>
            </a:defPPr>
            <a:lvl1pPr algn="ctr" defTabSz="407757">
              <a:lnSpc>
                <a:spcPct val="120000"/>
              </a:lnSpc>
              <a:buClr>
                <a:srgbClr val="000000"/>
              </a:buClr>
              <a:defRPr sz="2000">
                <a:solidFill>
                  <a:srgbClr val="FFFFFF"/>
                </a:solidFill>
                <a:latin typeface="Segoe UI Semibold" panose="020B0702040204020203" pitchFamily="34" charset="0"/>
                <a:cs typeface="Segoe UI Semibold" panose="020B0702040204020203" pitchFamily="34" charset="0"/>
              </a:defRPr>
            </a:lvl1pPr>
          </a:lstStyle>
          <a:p>
            <a:pPr marL="0" marR="0" lvl="0" indent="0" algn="ctr" defTabSz="399259" rtl="0" eaLnBrk="1" fontAlgn="auto" latinLnBrk="0" hangingPunct="1">
              <a:lnSpc>
                <a:spcPct val="120000"/>
              </a:lnSpc>
              <a:spcBef>
                <a:spcPts val="0"/>
              </a:spcBef>
              <a:spcAft>
                <a:spcPts val="0"/>
              </a:spcAft>
              <a:buClr>
                <a:srgbClr val="000000"/>
              </a:buClr>
              <a:buSzTx/>
              <a:buFontTx/>
              <a:buNone/>
              <a:tabLst/>
              <a:defRPr/>
            </a:pPr>
            <a:r>
              <a:rPr kumimoji="0" lang="en-US" sz="1998" b="0" i="0" u="none" strike="noStrike" kern="0" cap="none" spc="2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Improve</a:t>
            </a:r>
            <a:r>
              <a:rPr kumimoji="0" lang="en-US" sz="1998" b="1" i="0" u="none" strike="noStrike" kern="0" cap="none" spc="2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 quality</a:t>
            </a:r>
            <a:br>
              <a:rPr kumimoji="0" lang="en-US" sz="1998" b="0" i="0" u="none" strike="noStrike" kern="0" cap="none" spc="2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br>
            <a:r>
              <a:rPr kumimoji="0" lang="en-US" sz="1998" b="0" i="0" u="none" strike="noStrike" kern="0" cap="none" spc="2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and</a:t>
            </a:r>
            <a:r>
              <a:rPr kumimoji="0" lang="en-US" sz="1998" b="0" i="0" u="none" strike="noStrike" kern="0" cap="none" spc="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 </a:t>
            </a:r>
            <a:r>
              <a:rPr kumimoji="0" lang="en-US" sz="1998" b="0" i="0" u="none" strike="noStrike" kern="0" cap="none" spc="-2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availability</a:t>
            </a:r>
          </a:p>
        </p:txBody>
      </p:sp>
      <p:sp>
        <p:nvSpPr>
          <p:cNvPr id="116" name="TextBox 115"/>
          <p:cNvSpPr txBox="1"/>
          <p:nvPr/>
        </p:nvSpPr>
        <p:spPr>
          <a:xfrm>
            <a:off x="6144245" y="3969388"/>
            <a:ext cx="2782836" cy="1125594"/>
          </a:xfrm>
          <a:prstGeom prst="rect">
            <a:avLst/>
          </a:prstGeom>
          <a:noFill/>
        </p:spPr>
        <p:txBody>
          <a:bodyPr wrap="square" lIns="143797" tIns="202398" rIns="143797" bIns="202398" rtlCol="0">
            <a:spAutoFit/>
          </a:bodyPr>
          <a:lstStyle/>
          <a:p>
            <a:pPr marL="0" marR="0" lvl="0" indent="0" algn="ctr" defTabSz="407202" rtl="0" eaLnBrk="1" fontAlgn="auto" latinLnBrk="0" hangingPunct="1">
              <a:lnSpc>
                <a:spcPct val="120000"/>
              </a:lnSpc>
              <a:spcBef>
                <a:spcPts val="0"/>
              </a:spcBef>
              <a:spcAft>
                <a:spcPts val="0"/>
              </a:spcAft>
              <a:buClr>
                <a:srgbClr val="000000"/>
              </a:buClr>
              <a:buSzTx/>
              <a:buFontTx/>
              <a:buNone/>
              <a:tabLst/>
              <a:defRPr/>
            </a:pPr>
            <a:r>
              <a:rPr kumimoji="0" lang="en-US" sz="1998" b="1" i="0" u="none" strike="noStrike" kern="0" cap="none" spc="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Optimize </a:t>
            </a:r>
            <a:r>
              <a:rPr kumimoji="0" lang="en-US" sz="1998" b="0" i="0" u="none" strike="noStrike" kern="0" cap="none" spc="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resources</a:t>
            </a:r>
            <a:br>
              <a:rPr kumimoji="0" lang="en-US" sz="1998" b="0" i="0" u="none" strike="noStrike" kern="0" cap="none" spc="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br>
            <a:r>
              <a:rPr kumimoji="0" lang="en-US" sz="1998" b="0" i="0" u="none" strike="noStrike" kern="0" cap="none" spc="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and eliminate waste</a:t>
            </a:r>
          </a:p>
        </p:txBody>
      </p:sp>
      <p:sp>
        <p:nvSpPr>
          <p:cNvPr id="117" name="TextBox 116"/>
          <p:cNvSpPr txBox="1"/>
          <p:nvPr/>
        </p:nvSpPr>
        <p:spPr>
          <a:xfrm>
            <a:off x="8899004" y="3977774"/>
            <a:ext cx="2569124" cy="1877276"/>
          </a:xfrm>
          <a:prstGeom prst="rect">
            <a:avLst/>
          </a:prstGeom>
          <a:noFill/>
        </p:spPr>
        <p:txBody>
          <a:bodyPr wrap="square" lIns="143797" tIns="202398" rIns="143797" bIns="202398" rtlCol="0">
            <a:spAutoFit/>
          </a:bodyPr>
          <a:lstStyle/>
          <a:p>
            <a:pPr marL="0" marR="0" lvl="0" indent="0" algn="ctr" defTabSz="407202" rtl="0" eaLnBrk="1" fontAlgn="auto" latinLnBrk="0" hangingPunct="1">
              <a:lnSpc>
                <a:spcPct val="120000"/>
              </a:lnSpc>
              <a:spcBef>
                <a:spcPts val="0"/>
              </a:spcBef>
              <a:spcAft>
                <a:spcPts val="0"/>
              </a:spcAft>
              <a:buClr>
                <a:srgbClr val="000000"/>
              </a:buClr>
              <a:buSzTx/>
              <a:buFontTx/>
              <a:buNone/>
              <a:tabLst/>
              <a:defRPr/>
            </a:pPr>
            <a:r>
              <a:rPr kumimoji="0" lang="en-US" sz="1998" b="0" i="0" u="none" strike="noStrike" kern="0" cap="none" spc="-6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Deliver </a:t>
            </a:r>
            <a:r>
              <a:rPr kumimoji="0" lang="en-US" sz="1998" b="1" i="0" u="none" strike="noStrike" kern="0" cap="none" spc="-6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innovation and great customer experience</a:t>
            </a:r>
            <a:r>
              <a:rPr kumimoji="0" lang="en-US" sz="1998" b="0" i="0" u="none" strike="noStrike" kern="0" cap="none" spc="-6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rPr>
              <a:t> through experimentation</a:t>
            </a:r>
            <a:endParaRPr kumimoji="0" lang="en-US" sz="1998" b="0" i="0" u="none" strike="noStrike" kern="0" cap="none" spc="0" normalizeH="0" baseline="0" noProof="0" dirty="0">
              <a:ln>
                <a:noFill/>
              </a:ln>
              <a:solidFill>
                <a:srgbClr val="1A1A1A">
                  <a:lumMod val="95000"/>
                  <a:lumOff val="5000"/>
                </a:srgbClr>
              </a:solidFill>
              <a:effectLst/>
              <a:uLnTx/>
              <a:uFillTx/>
              <a:latin typeface="Segoe UI" panose="020B0502040204020203" pitchFamily="34" charset="0"/>
              <a:ea typeface="+mn-ea"/>
              <a:cs typeface="Segoe UI" panose="020B0502040204020203" pitchFamily="34" charset="0"/>
            </a:endParaRPr>
          </a:p>
        </p:txBody>
      </p:sp>
      <p:pic>
        <p:nvPicPr>
          <p:cNvPr id="118" name="Picture 117" descr="cycle.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13636" y="2412917"/>
            <a:ext cx="1617341" cy="1202593"/>
          </a:xfrm>
          <a:prstGeom prst="rect">
            <a:avLst/>
          </a:prstGeom>
        </p:spPr>
      </p:pic>
      <p:pic>
        <p:nvPicPr>
          <p:cNvPr id="119" name="Picture 118"/>
          <p:cNvPicPr>
            <a:picLocks noChangeAspect="1"/>
          </p:cNvPicPr>
          <p:nvPr/>
        </p:nvPicPr>
        <p:blipFill>
          <a:blip r:embed="rId4"/>
          <a:stretch>
            <a:fillRect/>
          </a:stretch>
        </p:blipFill>
        <p:spPr>
          <a:xfrm>
            <a:off x="4163820" y="2342101"/>
            <a:ext cx="1289984" cy="1495778"/>
          </a:xfrm>
          <a:prstGeom prst="rect">
            <a:avLst/>
          </a:prstGeom>
        </p:spPr>
      </p:pic>
      <p:pic>
        <p:nvPicPr>
          <p:cNvPr id="120" name="Picture 119"/>
          <p:cNvPicPr>
            <a:picLocks noChangeAspect="1"/>
          </p:cNvPicPr>
          <p:nvPr/>
        </p:nvPicPr>
        <p:blipFill>
          <a:blip r:embed="rId5"/>
          <a:stretch>
            <a:fillRect/>
          </a:stretch>
        </p:blipFill>
        <p:spPr>
          <a:xfrm>
            <a:off x="6853235" y="2364658"/>
            <a:ext cx="1557333" cy="1280631"/>
          </a:xfrm>
          <a:prstGeom prst="rect">
            <a:avLst/>
          </a:prstGeom>
        </p:spPr>
      </p:pic>
      <p:pic>
        <p:nvPicPr>
          <p:cNvPr id="121" name="Picture 120"/>
          <p:cNvPicPr>
            <a:picLocks noChangeAspect="1"/>
          </p:cNvPicPr>
          <p:nvPr/>
        </p:nvPicPr>
        <p:blipFill>
          <a:blip r:embed="rId6"/>
          <a:stretch>
            <a:fillRect/>
          </a:stretch>
        </p:blipFill>
        <p:spPr>
          <a:xfrm>
            <a:off x="9313798" y="2467551"/>
            <a:ext cx="1875006" cy="1093323"/>
          </a:xfrm>
          <a:prstGeom prst="rect">
            <a:avLst/>
          </a:prstGeom>
        </p:spPr>
      </p:pic>
      <p:sp>
        <p:nvSpPr>
          <p:cNvPr id="2" name="Title 1"/>
          <p:cNvSpPr>
            <a:spLocks noGrp="1"/>
          </p:cNvSpPr>
          <p:nvPr>
            <p:ph type="title" idx="4294967295"/>
          </p:nvPr>
        </p:nvSpPr>
        <p:spPr>
          <a:xfrm>
            <a:off x="767100" y="477739"/>
            <a:ext cx="11916751" cy="553330"/>
          </a:xfrm>
        </p:spPr>
        <p:txBody>
          <a:bodyPr/>
          <a:lstStyle/>
          <a:p>
            <a:r>
              <a:rPr lang="nl-NL" dirty="0"/>
              <a:t>What needs to change to </a:t>
            </a:r>
            <a:r>
              <a:rPr lang="en-US" dirty="0"/>
              <a:t>address</a:t>
            </a:r>
            <a:r>
              <a:rPr lang="nl-NL" dirty="0"/>
              <a:t> those needs?</a:t>
            </a:r>
          </a:p>
        </p:txBody>
      </p:sp>
    </p:spTree>
    <p:extLst>
      <p:ext uri="{BB962C8B-B14F-4D97-AF65-F5344CB8AC3E}">
        <p14:creationId xmlns:p14="http://schemas.microsoft.com/office/powerpoint/2010/main" val="16324261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4.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5.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6.xml><?xml version="1.0" encoding="utf-8"?>
<a:theme xmlns:a="http://schemas.openxmlformats.org/drawingml/2006/main" name="1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3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6-30537_Envision 2016 General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nvision_2016_General_16x9_Template.potx" id="{FF009B9F-76BB-43BC-9B14-000E984E5857}" vid="{1433B53E-D355-41A2-846E-D3DCF0E5140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0AB890A-6CE9-438E-9544-A8359BC80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openxmlformats.org/package/2006/metadata/core-properties"/>
    <ds:schemaRef ds:uri="fac12304-a514-4bf9-8a9b-59948ddf2c1c"/>
    <ds:schemaRef ds:uri="http://www.w3.org/XML/1998/namespace"/>
    <ds:schemaRef ds:uri="http://schemas.microsoft.com/office/infopath/2007/PartnerControls"/>
    <ds:schemaRef ds:uri="http://purl.org/dc/terms/"/>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517</TotalTime>
  <Words>4583</Words>
  <Application>Microsoft Office PowerPoint</Application>
  <PresentationFormat>Widescreen</PresentationFormat>
  <Paragraphs>558</Paragraphs>
  <Slides>60</Slides>
  <Notes>39</Notes>
  <HiddenSlides>11</HiddenSlides>
  <MMClips>2</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1</vt:i4>
      </vt:variant>
      <vt:variant>
        <vt:lpstr>Slide Titles</vt:lpstr>
      </vt:variant>
      <vt:variant>
        <vt:i4>60</vt:i4>
      </vt:variant>
    </vt:vector>
  </HeadingPairs>
  <TitlesOfParts>
    <vt:vector size="81" baseType="lpstr">
      <vt:lpstr>Arial</vt:lpstr>
      <vt:lpstr>Bodoni MT</vt:lpstr>
      <vt:lpstr>Calibri</vt:lpstr>
      <vt:lpstr>Consolas</vt:lpstr>
      <vt:lpstr>Rockwell Extra Bold</vt:lpstr>
      <vt:lpstr>Segoe Pro Semibold</vt:lpstr>
      <vt:lpstr>Segoe UI</vt:lpstr>
      <vt:lpstr>Segoe UI Light</vt:lpstr>
      <vt:lpstr>Segoe UI Semibold</vt:lpstr>
      <vt:lpstr>Segoe UI Semilight</vt:lpstr>
      <vt:lpstr>Wingdings</vt:lpstr>
      <vt:lpstr>5-50203_Microsoft_Ignite_Template</vt:lpstr>
      <vt:lpstr>Azure PPT Template - 2018</vt:lpstr>
      <vt:lpstr>5-50173_Microsoft_Ready_Light_Template</vt:lpstr>
      <vt:lpstr>1_5-50201_Microsoft_Ready_Template</vt:lpstr>
      <vt:lpstr>2_5-50201_Microsoft_Ready_Template</vt:lpstr>
      <vt:lpstr>1_Azure PPT Template - 2018</vt:lpstr>
      <vt:lpstr>2_Azure PPT Template - 2018</vt:lpstr>
      <vt:lpstr>3_Azure PPT Template - 2018</vt:lpstr>
      <vt:lpstr>6-30537_Envision 2016 General Template</vt:lpstr>
      <vt:lpstr>think-cell Slide</vt:lpstr>
      <vt:lpstr>PowerPoint Presentation</vt:lpstr>
      <vt:lpstr>Azure DevOps Services</vt:lpstr>
      <vt:lpstr>PowerPoint Presentation</vt:lpstr>
      <vt:lpstr>PowerPoint Presentation</vt:lpstr>
      <vt:lpstr>PowerPoint Presentation</vt:lpstr>
      <vt:lpstr>What is DevOps?</vt:lpstr>
      <vt:lpstr>What technologies do I need to support DevOps?</vt:lpstr>
      <vt:lpstr>Business Needs</vt:lpstr>
      <vt:lpstr>What needs to change to address those needs?</vt:lpstr>
      <vt:lpstr>PowerPoint Presentation</vt:lpstr>
      <vt:lpstr>High Performance DevOps Companies Achieve…</vt:lpstr>
      <vt:lpstr>How Microsoft can help</vt:lpstr>
      <vt:lpstr>Introducing Azure DevOps</vt:lpstr>
      <vt:lpstr>Azure DevOps</vt:lpstr>
      <vt:lpstr>Azure DevOps: Choose what you love</vt:lpstr>
      <vt:lpstr>Get 3rd Party Extensions in the Azure DevOps Marketplace</vt:lpstr>
      <vt:lpstr>Broadening the Azure Ecosystem</vt:lpstr>
      <vt:lpstr>Azure DevOps Services</vt:lpstr>
      <vt:lpstr>Azure Boards</vt:lpstr>
      <vt:lpstr>Azure Boards</vt:lpstr>
      <vt:lpstr>Azure Pipelines</vt:lpstr>
      <vt:lpstr>Azure Pipelines</vt:lpstr>
      <vt:lpstr>Deploy Repeatedly &amp; Reliably</vt:lpstr>
      <vt:lpstr>Azure Pipelines</vt:lpstr>
      <vt:lpstr>Azure Repos</vt:lpstr>
      <vt:lpstr>Azure Repos</vt:lpstr>
      <vt:lpstr>Azure Test Plans</vt:lpstr>
      <vt:lpstr>Azure Test Plans </vt:lpstr>
      <vt:lpstr>Azure Artifacts</vt:lpstr>
      <vt:lpstr>Azure Artifacts </vt:lpstr>
      <vt:lpstr>Azure DevOps: Benefits of Using All Services</vt:lpstr>
      <vt:lpstr>Pulling it all together! </vt:lpstr>
      <vt:lpstr>DevOps Pipelines in Minutes</vt:lpstr>
      <vt:lpstr>Azure DevOps Projects </vt:lpstr>
      <vt:lpstr>Azure DevOps</vt:lpstr>
      <vt:lpstr>PowerPoint Presentation</vt:lpstr>
      <vt:lpstr>Azure DevOps Services Pricing</vt:lpstr>
      <vt:lpstr>Compare Features Between Plans</vt:lpstr>
      <vt:lpstr>Azure DevOps Services Benefits for Visual Studio Subscribers</vt:lpstr>
      <vt:lpstr>Resources</vt:lpstr>
      <vt:lpstr>Get Today’s Presentations: http://aka.ms/AzureDevDayOmaha</vt:lpstr>
      <vt:lpstr>Get Hands On Experience with Azure DevOps</vt:lpstr>
      <vt:lpstr>Microsoft Learn – Free!</vt:lpstr>
      <vt:lpstr>Get Hands On Experience with Azure</vt:lpstr>
      <vt:lpstr>PowerPoint Presentation</vt:lpstr>
      <vt:lpstr>Azure DevOps Documentation</vt:lpstr>
      <vt:lpstr>PowerPoint Presentation</vt:lpstr>
      <vt:lpstr>Azure DevOps supports small teams to largest enterprises</vt:lpstr>
      <vt:lpstr>Lessons learned on our DevOps Journey</vt:lpstr>
      <vt:lpstr>DevOps in Microsoft</vt:lpstr>
      <vt:lpstr>PowerPoint Presentation</vt:lpstr>
      <vt:lpstr>PowerPoint Presentation</vt:lpstr>
      <vt:lpstr>PowerPoint Presentation</vt:lpstr>
      <vt:lpstr>PowerPoint Presentation</vt:lpstr>
      <vt:lpstr>Subscribe to the ”DevOps at Microsoft” YouTube channel</vt:lpstr>
      <vt:lpstr>Q&amp;A</vt:lpstr>
      <vt:lpstr>Questions?</vt:lpstr>
      <vt:lpstr>Thank You!</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Azure DevOps</dc:title>
  <dc:subject>Microsoft Ignite</dc:subject>
  <dc:creator>MS Events 1142</dc:creator>
  <cp:keywords>Microsoft Ignite</cp:keywords>
  <dc:description/>
  <cp:lastModifiedBy>Dan Gartner</cp:lastModifiedBy>
  <cp:revision>9</cp:revision>
  <dcterms:created xsi:type="dcterms:W3CDTF">2018-09-28T13:24:37Z</dcterms:created>
  <dcterms:modified xsi:type="dcterms:W3CDTF">2018-12-04T18:22:58Z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0x010100202CF4495E09FF42A1B0B97E61139E92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